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7319" r:id="rId1"/>
  </p:sldMasterIdLst>
  <p:notesMasterIdLst>
    <p:notesMasterId r:id="rId28"/>
  </p:notesMasterIdLst>
  <p:handoutMasterIdLst>
    <p:handoutMasterId r:id="rId29"/>
  </p:handoutMasterIdLst>
  <p:sldIdLst>
    <p:sldId id="658" r:id="rId2"/>
    <p:sldId id="695" r:id="rId3"/>
    <p:sldId id="667" r:id="rId4"/>
    <p:sldId id="684" r:id="rId5"/>
    <p:sldId id="683" r:id="rId6"/>
    <p:sldId id="660" r:id="rId7"/>
    <p:sldId id="659" r:id="rId8"/>
    <p:sldId id="678" r:id="rId9"/>
    <p:sldId id="685" r:id="rId10"/>
    <p:sldId id="680" r:id="rId11"/>
    <p:sldId id="493" r:id="rId12"/>
    <p:sldId id="681" r:id="rId13"/>
    <p:sldId id="661" r:id="rId14"/>
    <p:sldId id="682" r:id="rId15"/>
    <p:sldId id="691" r:id="rId16"/>
    <p:sldId id="674" r:id="rId17"/>
    <p:sldId id="693" r:id="rId18"/>
    <p:sldId id="694" r:id="rId19"/>
    <p:sldId id="686" r:id="rId20"/>
    <p:sldId id="687" r:id="rId21"/>
    <p:sldId id="688" r:id="rId22"/>
    <p:sldId id="690" r:id="rId23"/>
    <p:sldId id="679" r:id="rId24"/>
    <p:sldId id="649" r:id="rId25"/>
    <p:sldId id="692" r:id="rId26"/>
    <p:sldId id="631" r:id="rId27"/>
  </p:sldIdLst>
  <p:sldSz cx="9144000" cy="5143500" type="screen16x9"/>
  <p:notesSz cx="9872663" cy="666908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1524">
          <p15:clr>
            <a:srgbClr val="A4A3A4"/>
          </p15:clr>
        </p15:guide>
        <p15:guide id="2" pos="2880">
          <p15:clr>
            <a:srgbClr val="A4A3A4"/>
          </p15:clr>
        </p15:guide>
      </p15:sldGuideLst>
    </p:ext>
    <p:ext uri="{2D200454-40CA-4A62-9FC3-DE9A4176ACB9}">
      <p15:notesGuideLst xmlns:p15="http://schemas.microsoft.com/office/powerpoint/2012/main" xmlns="">
        <p15:guide id="1" orient="horz" pos="2141">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CC"/>
    <a:srgbClr val="008000"/>
    <a:srgbClr val="003399"/>
    <a:srgbClr val="0066FF"/>
    <a:srgbClr val="FFFFFF"/>
    <a:srgbClr val="000099"/>
    <a:srgbClr val="DDDDDD"/>
    <a:srgbClr val="99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0FC54D-CBBE-4C8B-82B4-98BA4D4A7B7B}" v="1" dt="2019-06-17T12:14:20.118"/>
    <p1510:client id="{F89C179E-964D-4CE5-BB9C-02B313CAC1F1}" v="3" dt="2019-06-17T12:09:52.2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684" y="-96"/>
      </p:cViewPr>
      <p:guideLst>
        <p:guide orient="horz" pos="1524"/>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101"/>
        <p:guide pos="311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E5B1A2-E2F5-4875-A2B7-C71FC22800BA}" type="doc">
      <dgm:prSet loTypeId="urn:microsoft.com/office/officeart/2005/8/layout/process2" loCatId="process" qsTypeId="urn:microsoft.com/office/officeart/2005/8/quickstyle/simple1" qsCatId="simple" csTypeId="urn:microsoft.com/office/officeart/2005/8/colors/accent1_2" csCatId="accent1" phldr="1"/>
      <dgm:spPr/>
    </dgm:pt>
    <dgm:pt modelId="{2389D2D7-0F58-4B8B-9059-0987C92B76F5}">
      <dgm:prSet phldrT="[Text]"/>
      <dgm:spPr/>
      <dgm:t>
        <a:bodyPr/>
        <a:lstStyle/>
        <a:p>
          <a:r>
            <a:rPr lang="en-GB" dirty="0">
              <a:latin typeface="Times New Roman" pitchFamily="18" charset="0"/>
              <a:cs typeface="Times New Roman" pitchFamily="18" charset="0"/>
            </a:rPr>
            <a:t>Elementary education</a:t>
          </a:r>
        </a:p>
      </dgm:t>
    </dgm:pt>
    <dgm:pt modelId="{7364D4AB-0A9F-46ED-AEAB-F4910505F070}" type="parTrans" cxnId="{D8E396D4-B9A7-4C17-AC19-6D7B8F4C5F1D}">
      <dgm:prSet/>
      <dgm:spPr/>
      <dgm:t>
        <a:bodyPr/>
        <a:lstStyle/>
        <a:p>
          <a:endParaRPr lang="en-US"/>
        </a:p>
      </dgm:t>
    </dgm:pt>
    <dgm:pt modelId="{5855E948-838A-4EDB-A1C4-86D41F2E691E}" type="sibTrans" cxnId="{D8E396D4-B9A7-4C17-AC19-6D7B8F4C5F1D}">
      <dgm:prSet/>
      <dgm:spPr/>
      <dgm:t>
        <a:bodyPr/>
        <a:lstStyle/>
        <a:p>
          <a:endParaRPr lang="en-GB"/>
        </a:p>
      </dgm:t>
    </dgm:pt>
    <dgm:pt modelId="{9DB4E8D6-F202-4A2D-B899-EC6DBD951275}">
      <dgm:prSet phldrT="[Text]"/>
      <dgm:spPr/>
      <dgm:t>
        <a:bodyPr/>
        <a:lstStyle/>
        <a:p>
          <a:r>
            <a:rPr lang="en-GB" dirty="0">
              <a:latin typeface="Times New Roman" pitchFamily="18" charset="0"/>
              <a:cs typeface="Times New Roman" pitchFamily="18" charset="0"/>
            </a:rPr>
            <a:t>Secondary education</a:t>
          </a:r>
        </a:p>
      </dgm:t>
    </dgm:pt>
    <dgm:pt modelId="{942B1BBB-7930-4F30-99FB-D4AF005D52E2}" type="parTrans" cxnId="{3FDE97D4-8C6B-43D8-A477-0CB58353BDB5}">
      <dgm:prSet/>
      <dgm:spPr/>
      <dgm:t>
        <a:bodyPr/>
        <a:lstStyle/>
        <a:p>
          <a:endParaRPr lang="en-US"/>
        </a:p>
      </dgm:t>
    </dgm:pt>
    <dgm:pt modelId="{F6ABFE1B-BA9C-4894-853F-42F5537E3D33}" type="sibTrans" cxnId="{3FDE97D4-8C6B-43D8-A477-0CB58353BDB5}">
      <dgm:prSet/>
      <dgm:spPr/>
      <dgm:t>
        <a:bodyPr/>
        <a:lstStyle/>
        <a:p>
          <a:endParaRPr lang="en-GB"/>
        </a:p>
      </dgm:t>
    </dgm:pt>
    <dgm:pt modelId="{7E6A2A4A-05BE-459B-B910-188BEB5F937D}">
      <dgm:prSet phldrT="[Text]"/>
      <dgm:spPr/>
      <dgm:t>
        <a:bodyPr/>
        <a:lstStyle/>
        <a:p>
          <a:r>
            <a:rPr lang="en-GB" dirty="0">
              <a:latin typeface="Times New Roman" pitchFamily="18" charset="0"/>
              <a:cs typeface="Times New Roman" pitchFamily="18" charset="0"/>
            </a:rPr>
            <a:t>Academic education</a:t>
          </a:r>
        </a:p>
      </dgm:t>
    </dgm:pt>
    <dgm:pt modelId="{6097292A-7FD1-467A-B5DF-1DE4C98D3484}" type="parTrans" cxnId="{5712D11F-7B1D-4246-A9A5-16458750B9C4}">
      <dgm:prSet/>
      <dgm:spPr/>
      <dgm:t>
        <a:bodyPr/>
        <a:lstStyle/>
        <a:p>
          <a:endParaRPr lang="en-US"/>
        </a:p>
      </dgm:t>
    </dgm:pt>
    <dgm:pt modelId="{D28577FE-BFCD-4704-9C44-18E6AD2F8FFB}" type="sibTrans" cxnId="{5712D11F-7B1D-4246-A9A5-16458750B9C4}">
      <dgm:prSet/>
      <dgm:spPr/>
      <dgm:t>
        <a:bodyPr/>
        <a:lstStyle/>
        <a:p>
          <a:endParaRPr lang="en-GB"/>
        </a:p>
      </dgm:t>
    </dgm:pt>
    <dgm:pt modelId="{718009E8-86D0-40FC-902B-4A97BBB2D93E}">
      <dgm:prSet phldrT="[Text]"/>
      <dgm:spPr/>
      <dgm:t>
        <a:bodyPr/>
        <a:lstStyle/>
        <a:p>
          <a:r>
            <a:rPr lang="en-GB" dirty="0">
              <a:latin typeface="Times New Roman" pitchFamily="18" charset="0"/>
              <a:cs typeface="Times New Roman" pitchFamily="18" charset="0"/>
            </a:rPr>
            <a:t>Vocational education</a:t>
          </a:r>
        </a:p>
      </dgm:t>
    </dgm:pt>
    <dgm:pt modelId="{173387A8-48FB-45B4-A3A3-2E5721F93723}" type="parTrans" cxnId="{B66C96C4-3FF3-44C1-8233-884C97A29485}">
      <dgm:prSet/>
      <dgm:spPr/>
      <dgm:t>
        <a:bodyPr/>
        <a:lstStyle/>
        <a:p>
          <a:endParaRPr lang="en-US"/>
        </a:p>
      </dgm:t>
    </dgm:pt>
    <dgm:pt modelId="{BB854F1D-9475-4F7C-A633-0896D3F34CA2}" type="sibTrans" cxnId="{B66C96C4-3FF3-44C1-8233-884C97A29485}">
      <dgm:prSet/>
      <dgm:spPr/>
      <dgm:t>
        <a:bodyPr/>
        <a:lstStyle/>
        <a:p>
          <a:endParaRPr lang="en-US"/>
        </a:p>
      </dgm:t>
    </dgm:pt>
    <dgm:pt modelId="{A1230B92-623C-4DF6-B3A9-71A4C75DECA0}" type="pres">
      <dgm:prSet presAssocID="{15E5B1A2-E2F5-4875-A2B7-C71FC22800BA}" presName="linearFlow" presStyleCnt="0">
        <dgm:presLayoutVars>
          <dgm:resizeHandles val="exact"/>
        </dgm:presLayoutVars>
      </dgm:prSet>
      <dgm:spPr/>
    </dgm:pt>
    <dgm:pt modelId="{AD3DB681-EE18-4642-BA52-3AAEDC42CA17}" type="pres">
      <dgm:prSet presAssocID="{2389D2D7-0F58-4B8B-9059-0987C92B76F5}" presName="node" presStyleLbl="node1" presStyleIdx="0" presStyleCnt="4">
        <dgm:presLayoutVars>
          <dgm:bulletEnabled val="1"/>
        </dgm:presLayoutVars>
      </dgm:prSet>
      <dgm:spPr/>
      <dgm:t>
        <a:bodyPr/>
        <a:lstStyle/>
        <a:p>
          <a:endParaRPr lang="en-US"/>
        </a:p>
      </dgm:t>
    </dgm:pt>
    <dgm:pt modelId="{802D6813-669E-4375-AF0A-BA3483ED8CF0}" type="pres">
      <dgm:prSet presAssocID="{5855E948-838A-4EDB-A1C4-86D41F2E691E}" presName="sibTrans" presStyleLbl="sibTrans2D1" presStyleIdx="0" presStyleCnt="3"/>
      <dgm:spPr/>
      <dgm:t>
        <a:bodyPr/>
        <a:lstStyle/>
        <a:p>
          <a:endParaRPr lang="en-US"/>
        </a:p>
      </dgm:t>
    </dgm:pt>
    <dgm:pt modelId="{245064ED-2587-4FFE-802A-EB330285A129}" type="pres">
      <dgm:prSet presAssocID="{5855E948-838A-4EDB-A1C4-86D41F2E691E}" presName="connectorText" presStyleLbl="sibTrans2D1" presStyleIdx="0" presStyleCnt="3"/>
      <dgm:spPr/>
      <dgm:t>
        <a:bodyPr/>
        <a:lstStyle/>
        <a:p>
          <a:endParaRPr lang="en-US"/>
        </a:p>
      </dgm:t>
    </dgm:pt>
    <dgm:pt modelId="{1693D387-A798-4FB8-A929-0C61886D4E5D}" type="pres">
      <dgm:prSet presAssocID="{9DB4E8D6-F202-4A2D-B899-EC6DBD951275}" presName="node" presStyleLbl="node1" presStyleIdx="1" presStyleCnt="4">
        <dgm:presLayoutVars>
          <dgm:bulletEnabled val="1"/>
        </dgm:presLayoutVars>
      </dgm:prSet>
      <dgm:spPr/>
      <dgm:t>
        <a:bodyPr/>
        <a:lstStyle/>
        <a:p>
          <a:endParaRPr lang="en-US"/>
        </a:p>
      </dgm:t>
    </dgm:pt>
    <dgm:pt modelId="{3C075FA9-2050-4726-9249-4FC57C3563EB}" type="pres">
      <dgm:prSet presAssocID="{F6ABFE1B-BA9C-4894-853F-42F5537E3D33}" presName="sibTrans" presStyleLbl="sibTrans2D1" presStyleIdx="1" presStyleCnt="3"/>
      <dgm:spPr/>
      <dgm:t>
        <a:bodyPr/>
        <a:lstStyle/>
        <a:p>
          <a:endParaRPr lang="en-US"/>
        </a:p>
      </dgm:t>
    </dgm:pt>
    <dgm:pt modelId="{AEE02BAA-77E7-473D-BFB4-DBD994707151}" type="pres">
      <dgm:prSet presAssocID="{F6ABFE1B-BA9C-4894-853F-42F5537E3D33}" presName="connectorText" presStyleLbl="sibTrans2D1" presStyleIdx="1" presStyleCnt="3"/>
      <dgm:spPr/>
      <dgm:t>
        <a:bodyPr/>
        <a:lstStyle/>
        <a:p>
          <a:endParaRPr lang="en-US"/>
        </a:p>
      </dgm:t>
    </dgm:pt>
    <dgm:pt modelId="{F221017C-1794-48E3-9247-7E6B244B3110}" type="pres">
      <dgm:prSet presAssocID="{7E6A2A4A-05BE-459B-B910-188BEB5F937D}" presName="node" presStyleLbl="node1" presStyleIdx="2" presStyleCnt="4">
        <dgm:presLayoutVars>
          <dgm:bulletEnabled val="1"/>
        </dgm:presLayoutVars>
      </dgm:prSet>
      <dgm:spPr/>
      <dgm:t>
        <a:bodyPr/>
        <a:lstStyle/>
        <a:p>
          <a:endParaRPr lang="en-US"/>
        </a:p>
      </dgm:t>
    </dgm:pt>
    <dgm:pt modelId="{952918AD-C7D2-41BC-8B64-7BCC7FEB9A2F}" type="pres">
      <dgm:prSet presAssocID="{D28577FE-BFCD-4704-9C44-18E6AD2F8FFB}" presName="sibTrans" presStyleLbl="sibTrans2D1" presStyleIdx="2" presStyleCnt="3"/>
      <dgm:spPr/>
      <dgm:t>
        <a:bodyPr/>
        <a:lstStyle/>
        <a:p>
          <a:endParaRPr lang="en-US"/>
        </a:p>
      </dgm:t>
    </dgm:pt>
    <dgm:pt modelId="{8A659FCC-EDAE-4382-A835-554C037CB03B}" type="pres">
      <dgm:prSet presAssocID="{D28577FE-BFCD-4704-9C44-18E6AD2F8FFB}" presName="connectorText" presStyleLbl="sibTrans2D1" presStyleIdx="2" presStyleCnt="3"/>
      <dgm:spPr/>
      <dgm:t>
        <a:bodyPr/>
        <a:lstStyle/>
        <a:p>
          <a:endParaRPr lang="en-US"/>
        </a:p>
      </dgm:t>
    </dgm:pt>
    <dgm:pt modelId="{DFF3839D-7E6E-495F-97CA-69AADE9D1C33}" type="pres">
      <dgm:prSet presAssocID="{718009E8-86D0-40FC-902B-4A97BBB2D93E}" presName="node" presStyleLbl="node1" presStyleIdx="3" presStyleCnt="4">
        <dgm:presLayoutVars>
          <dgm:bulletEnabled val="1"/>
        </dgm:presLayoutVars>
      </dgm:prSet>
      <dgm:spPr/>
      <dgm:t>
        <a:bodyPr/>
        <a:lstStyle/>
        <a:p>
          <a:endParaRPr lang="en-US"/>
        </a:p>
      </dgm:t>
    </dgm:pt>
  </dgm:ptLst>
  <dgm:cxnLst>
    <dgm:cxn modelId="{D274CAA0-BDA7-47FC-8718-D732260D428F}" type="presOf" srcId="{5855E948-838A-4EDB-A1C4-86D41F2E691E}" destId="{802D6813-669E-4375-AF0A-BA3483ED8CF0}" srcOrd="0" destOrd="0" presId="urn:microsoft.com/office/officeart/2005/8/layout/process2"/>
    <dgm:cxn modelId="{3FDE97D4-8C6B-43D8-A477-0CB58353BDB5}" srcId="{15E5B1A2-E2F5-4875-A2B7-C71FC22800BA}" destId="{9DB4E8D6-F202-4A2D-B899-EC6DBD951275}" srcOrd="1" destOrd="0" parTransId="{942B1BBB-7930-4F30-99FB-D4AF005D52E2}" sibTransId="{F6ABFE1B-BA9C-4894-853F-42F5537E3D33}"/>
    <dgm:cxn modelId="{D713C5CD-B4D3-46C5-9C57-1C34C77810BD}" type="presOf" srcId="{2389D2D7-0F58-4B8B-9059-0987C92B76F5}" destId="{AD3DB681-EE18-4642-BA52-3AAEDC42CA17}" srcOrd="0" destOrd="0" presId="urn:microsoft.com/office/officeart/2005/8/layout/process2"/>
    <dgm:cxn modelId="{F960B0A9-CE06-4993-AC44-3969693BF036}" type="presOf" srcId="{F6ABFE1B-BA9C-4894-853F-42F5537E3D33}" destId="{3C075FA9-2050-4726-9249-4FC57C3563EB}" srcOrd="0" destOrd="0" presId="urn:microsoft.com/office/officeart/2005/8/layout/process2"/>
    <dgm:cxn modelId="{C765C62D-E48B-44E5-83B6-237A7E52EC4D}" type="presOf" srcId="{7E6A2A4A-05BE-459B-B910-188BEB5F937D}" destId="{F221017C-1794-48E3-9247-7E6B244B3110}" srcOrd="0" destOrd="0" presId="urn:microsoft.com/office/officeart/2005/8/layout/process2"/>
    <dgm:cxn modelId="{CACCB578-39F3-4BD1-AAF6-5D76A15D0B4B}" type="presOf" srcId="{15E5B1A2-E2F5-4875-A2B7-C71FC22800BA}" destId="{A1230B92-623C-4DF6-B3A9-71A4C75DECA0}" srcOrd="0" destOrd="0" presId="urn:microsoft.com/office/officeart/2005/8/layout/process2"/>
    <dgm:cxn modelId="{74176CEE-CFAF-48BA-A321-12BBF64F9E3B}" type="presOf" srcId="{D28577FE-BFCD-4704-9C44-18E6AD2F8FFB}" destId="{952918AD-C7D2-41BC-8B64-7BCC7FEB9A2F}" srcOrd="0" destOrd="0" presId="urn:microsoft.com/office/officeart/2005/8/layout/process2"/>
    <dgm:cxn modelId="{F055DBAB-DDD8-4295-A105-44AF401608F9}" type="presOf" srcId="{718009E8-86D0-40FC-902B-4A97BBB2D93E}" destId="{DFF3839D-7E6E-495F-97CA-69AADE9D1C33}" srcOrd="0" destOrd="0" presId="urn:microsoft.com/office/officeart/2005/8/layout/process2"/>
    <dgm:cxn modelId="{5712D11F-7B1D-4246-A9A5-16458750B9C4}" srcId="{15E5B1A2-E2F5-4875-A2B7-C71FC22800BA}" destId="{7E6A2A4A-05BE-459B-B910-188BEB5F937D}" srcOrd="2" destOrd="0" parTransId="{6097292A-7FD1-467A-B5DF-1DE4C98D3484}" sibTransId="{D28577FE-BFCD-4704-9C44-18E6AD2F8FFB}"/>
    <dgm:cxn modelId="{D8E396D4-B9A7-4C17-AC19-6D7B8F4C5F1D}" srcId="{15E5B1A2-E2F5-4875-A2B7-C71FC22800BA}" destId="{2389D2D7-0F58-4B8B-9059-0987C92B76F5}" srcOrd="0" destOrd="0" parTransId="{7364D4AB-0A9F-46ED-AEAB-F4910505F070}" sibTransId="{5855E948-838A-4EDB-A1C4-86D41F2E691E}"/>
    <dgm:cxn modelId="{6CF0D600-6AF9-42DD-B67E-5F6D2A0173EA}" type="presOf" srcId="{9DB4E8D6-F202-4A2D-B899-EC6DBD951275}" destId="{1693D387-A798-4FB8-A929-0C61886D4E5D}" srcOrd="0" destOrd="0" presId="urn:microsoft.com/office/officeart/2005/8/layout/process2"/>
    <dgm:cxn modelId="{06AEDF42-23C0-49DC-9901-F066B5140EF1}" type="presOf" srcId="{5855E948-838A-4EDB-A1C4-86D41F2E691E}" destId="{245064ED-2587-4FFE-802A-EB330285A129}" srcOrd="1" destOrd="0" presId="urn:microsoft.com/office/officeart/2005/8/layout/process2"/>
    <dgm:cxn modelId="{B66C96C4-3FF3-44C1-8233-884C97A29485}" srcId="{15E5B1A2-E2F5-4875-A2B7-C71FC22800BA}" destId="{718009E8-86D0-40FC-902B-4A97BBB2D93E}" srcOrd="3" destOrd="0" parTransId="{173387A8-48FB-45B4-A3A3-2E5721F93723}" sibTransId="{BB854F1D-9475-4F7C-A633-0896D3F34CA2}"/>
    <dgm:cxn modelId="{BEFAAB85-087A-471D-BBFB-F603B5537B1A}" type="presOf" srcId="{D28577FE-BFCD-4704-9C44-18E6AD2F8FFB}" destId="{8A659FCC-EDAE-4382-A835-554C037CB03B}" srcOrd="1" destOrd="0" presId="urn:microsoft.com/office/officeart/2005/8/layout/process2"/>
    <dgm:cxn modelId="{E59B34C4-9F4D-4FF5-B8B3-570EAA8B3F81}" type="presOf" srcId="{F6ABFE1B-BA9C-4894-853F-42F5537E3D33}" destId="{AEE02BAA-77E7-473D-BFB4-DBD994707151}" srcOrd="1" destOrd="0" presId="urn:microsoft.com/office/officeart/2005/8/layout/process2"/>
    <dgm:cxn modelId="{BDF09BF0-C974-484D-8058-D3FB237845A4}" type="presParOf" srcId="{A1230B92-623C-4DF6-B3A9-71A4C75DECA0}" destId="{AD3DB681-EE18-4642-BA52-3AAEDC42CA17}" srcOrd="0" destOrd="0" presId="urn:microsoft.com/office/officeart/2005/8/layout/process2"/>
    <dgm:cxn modelId="{E4575C87-E730-4309-A120-A896CEA5D921}" type="presParOf" srcId="{A1230B92-623C-4DF6-B3A9-71A4C75DECA0}" destId="{802D6813-669E-4375-AF0A-BA3483ED8CF0}" srcOrd="1" destOrd="0" presId="urn:microsoft.com/office/officeart/2005/8/layout/process2"/>
    <dgm:cxn modelId="{329E02E3-BABC-4EA5-9328-9833344A4F16}" type="presParOf" srcId="{802D6813-669E-4375-AF0A-BA3483ED8CF0}" destId="{245064ED-2587-4FFE-802A-EB330285A129}" srcOrd="0" destOrd="0" presId="urn:microsoft.com/office/officeart/2005/8/layout/process2"/>
    <dgm:cxn modelId="{7389EF16-99E1-4AED-B590-8477C0AD1B66}" type="presParOf" srcId="{A1230B92-623C-4DF6-B3A9-71A4C75DECA0}" destId="{1693D387-A798-4FB8-A929-0C61886D4E5D}" srcOrd="2" destOrd="0" presId="urn:microsoft.com/office/officeart/2005/8/layout/process2"/>
    <dgm:cxn modelId="{6D458563-87BB-438E-93FD-947759383FAE}" type="presParOf" srcId="{A1230B92-623C-4DF6-B3A9-71A4C75DECA0}" destId="{3C075FA9-2050-4726-9249-4FC57C3563EB}" srcOrd="3" destOrd="0" presId="urn:microsoft.com/office/officeart/2005/8/layout/process2"/>
    <dgm:cxn modelId="{CD6857AA-D2BC-4F99-8926-EAF6C55778DD}" type="presParOf" srcId="{3C075FA9-2050-4726-9249-4FC57C3563EB}" destId="{AEE02BAA-77E7-473D-BFB4-DBD994707151}" srcOrd="0" destOrd="0" presId="urn:microsoft.com/office/officeart/2005/8/layout/process2"/>
    <dgm:cxn modelId="{372A4924-A1AC-4557-866C-DA279BD3F4BF}" type="presParOf" srcId="{A1230B92-623C-4DF6-B3A9-71A4C75DECA0}" destId="{F221017C-1794-48E3-9247-7E6B244B3110}" srcOrd="4" destOrd="0" presId="urn:microsoft.com/office/officeart/2005/8/layout/process2"/>
    <dgm:cxn modelId="{FAEF31BA-D5E7-4DDC-902F-E2E2950233F0}" type="presParOf" srcId="{A1230B92-623C-4DF6-B3A9-71A4C75DECA0}" destId="{952918AD-C7D2-41BC-8B64-7BCC7FEB9A2F}" srcOrd="5" destOrd="0" presId="urn:microsoft.com/office/officeart/2005/8/layout/process2"/>
    <dgm:cxn modelId="{2211473C-E06E-4C55-9C1D-1D2B8167B2B6}" type="presParOf" srcId="{952918AD-C7D2-41BC-8B64-7BCC7FEB9A2F}" destId="{8A659FCC-EDAE-4382-A835-554C037CB03B}" srcOrd="0" destOrd="0" presId="urn:microsoft.com/office/officeart/2005/8/layout/process2"/>
    <dgm:cxn modelId="{FF5E0C50-A1D9-4771-8E1A-8A0D1CD8B285}" type="presParOf" srcId="{A1230B92-623C-4DF6-B3A9-71A4C75DECA0}" destId="{DFF3839D-7E6E-495F-97CA-69AADE9D1C33}" srcOrd="6" destOrd="0" presId="urn:microsoft.com/office/officeart/2005/8/layout/process2"/>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D3DB681-EE18-4642-BA52-3AAEDC42CA17}">
      <dsp:nvSpPr>
        <dsp:cNvPr id="0" name=""/>
        <dsp:cNvSpPr/>
      </dsp:nvSpPr>
      <dsp:spPr>
        <a:xfrm>
          <a:off x="1265750" y="1323"/>
          <a:ext cx="1935223" cy="49226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latin typeface="Times New Roman" pitchFamily="18" charset="0"/>
              <a:cs typeface="Times New Roman" pitchFamily="18" charset="0"/>
            </a:rPr>
            <a:t>Elementary education</a:t>
          </a:r>
        </a:p>
      </dsp:txBody>
      <dsp:txXfrm>
        <a:off x="1265750" y="1323"/>
        <a:ext cx="1935223" cy="492266"/>
      </dsp:txXfrm>
    </dsp:sp>
    <dsp:sp modelId="{802D6813-669E-4375-AF0A-BA3483ED8CF0}">
      <dsp:nvSpPr>
        <dsp:cNvPr id="0" name=""/>
        <dsp:cNvSpPr/>
      </dsp:nvSpPr>
      <dsp:spPr>
        <a:xfrm rot="5400000">
          <a:off x="2141061" y="505896"/>
          <a:ext cx="184600" cy="2215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5400000">
        <a:off x="2141061" y="505896"/>
        <a:ext cx="184600" cy="221520"/>
      </dsp:txXfrm>
    </dsp:sp>
    <dsp:sp modelId="{1693D387-A798-4FB8-A929-0C61886D4E5D}">
      <dsp:nvSpPr>
        <dsp:cNvPr id="0" name=""/>
        <dsp:cNvSpPr/>
      </dsp:nvSpPr>
      <dsp:spPr>
        <a:xfrm>
          <a:off x="1265750" y="739723"/>
          <a:ext cx="1935223" cy="49226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latin typeface="Times New Roman" pitchFamily="18" charset="0"/>
              <a:cs typeface="Times New Roman" pitchFamily="18" charset="0"/>
            </a:rPr>
            <a:t>Secondary education</a:t>
          </a:r>
        </a:p>
      </dsp:txBody>
      <dsp:txXfrm>
        <a:off x="1265750" y="739723"/>
        <a:ext cx="1935223" cy="492266"/>
      </dsp:txXfrm>
    </dsp:sp>
    <dsp:sp modelId="{3C075FA9-2050-4726-9249-4FC57C3563EB}">
      <dsp:nvSpPr>
        <dsp:cNvPr id="0" name=""/>
        <dsp:cNvSpPr/>
      </dsp:nvSpPr>
      <dsp:spPr>
        <a:xfrm rot="5400000">
          <a:off x="2141061" y="1244296"/>
          <a:ext cx="184600" cy="2215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5400000">
        <a:off x="2141061" y="1244296"/>
        <a:ext cx="184600" cy="221520"/>
      </dsp:txXfrm>
    </dsp:sp>
    <dsp:sp modelId="{F221017C-1794-48E3-9247-7E6B244B3110}">
      <dsp:nvSpPr>
        <dsp:cNvPr id="0" name=""/>
        <dsp:cNvSpPr/>
      </dsp:nvSpPr>
      <dsp:spPr>
        <a:xfrm>
          <a:off x="1265750" y="1478123"/>
          <a:ext cx="1935223" cy="49226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latin typeface="Times New Roman" pitchFamily="18" charset="0"/>
              <a:cs typeface="Times New Roman" pitchFamily="18" charset="0"/>
            </a:rPr>
            <a:t>Academic education</a:t>
          </a:r>
        </a:p>
      </dsp:txBody>
      <dsp:txXfrm>
        <a:off x="1265750" y="1478123"/>
        <a:ext cx="1935223" cy="492266"/>
      </dsp:txXfrm>
    </dsp:sp>
    <dsp:sp modelId="{952918AD-C7D2-41BC-8B64-7BCC7FEB9A2F}">
      <dsp:nvSpPr>
        <dsp:cNvPr id="0" name=""/>
        <dsp:cNvSpPr/>
      </dsp:nvSpPr>
      <dsp:spPr>
        <a:xfrm rot="5400000">
          <a:off x="2141061" y="1982697"/>
          <a:ext cx="184600" cy="2215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5400000">
        <a:off x="2141061" y="1982697"/>
        <a:ext cx="184600" cy="221520"/>
      </dsp:txXfrm>
    </dsp:sp>
    <dsp:sp modelId="{DFF3839D-7E6E-495F-97CA-69AADE9D1C33}">
      <dsp:nvSpPr>
        <dsp:cNvPr id="0" name=""/>
        <dsp:cNvSpPr/>
      </dsp:nvSpPr>
      <dsp:spPr>
        <a:xfrm>
          <a:off x="1265750" y="2216523"/>
          <a:ext cx="1935223" cy="49226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a:latin typeface="Times New Roman" pitchFamily="18" charset="0"/>
              <a:cs typeface="Times New Roman" pitchFamily="18" charset="0"/>
            </a:rPr>
            <a:t>Vocational education</a:t>
          </a:r>
        </a:p>
      </dsp:txBody>
      <dsp:txXfrm>
        <a:off x="1265750" y="2216523"/>
        <a:ext cx="1935223" cy="492266"/>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xmlns="" id="{93ECF9EB-9AB3-4B9C-BEA0-34B93771125C}"/>
              </a:ext>
            </a:extLst>
          </p:cNvPr>
          <p:cNvSpPr>
            <a:spLocks noGrp="1" noChangeArrowheads="1"/>
          </p:cNvSpPr>
          <p:nvPr>
            <p:ph type="hdr" sz="quarter"/>
          </p:nvPr>
        </p:nvSpPr>
        <p:spPr bwMode="auto">
          <a:xfrm>
            <a:off x="0"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82947" name="Rectangle 3">
            <a:extLst>
              <a:ext uri="{FF2B5EF4-FFF2-40B4-BE49-F238E27FC236}">
                <a16:creationId xmlns:a16="http://schemas.microsoft.com/office/drawing/2014/main" xmlns="" id="{D2F6F8A4-5E1E-4670-A85C-61FAEA81674C}"/>
              </a:ext>
            </a:extLst>
          </p:cNvPr>
          <p:cNvSpPr>
            <a:spLocks noGrp="1" noChangeArrowheads="1"/>
          </p:cNvSpPr>
          <p:nvPr>
            <p:ph type="dt" sz="quarter" idx="1"/>
          </p:nvPr>
        </p:nvSpPr>
        <p:spPr bwMode="auto">
          <a:xfrm>
            <a:off x="5592351"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algn="r" eaLnBrk="1" hangingPunct="1">
              <a:defRPr sz="1200">
                <a:latin typeface="Arial" charset="0"/>
              </a:defRPr>
            </a:lvl1pPr>
          </a:lstStyle>
          <a:p>
            <a:pPr>
              <a:defRPr/>
            </a:pPr>
            <a:endParaRPr lang="sr-Latn-RS" altLang="en-US"/>
          </a:p>
        </p:txBody>
      </p:sp>
      <p:sp>
        <p:nvSpPr>
          <p:cNvPr id="82948" name="Rectangle 4">
            <a:extLst>
              <a:ext uri="{FF2B5EF4-FFF2-40B4-BE49-F238E27FC236}">
                <a16:creationId xmlns:a16="http://schemas.microsoft.com/office/drawing/2014/main" xmlns="" id="{4F3DD8B2-8DED-4196-93DD-4C4CD4893E43}"/>
              </a:ext>
            </a:extLst>
          </p:cNvPr>
          <p:cNvSpPr>
            <a:spLocks noGrp="1" noChangeArrowheads="1"/>
          </p:cNvSpPr>
          <p:nvPr>
            <p:ph type="ftr" sz="quarter" idx="2"/>
          </p:nvPr>
        </p:nvSpPr>
        <p:spPr bwMode="auto">
          <a:xfrm>
            <a:off x="0"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82949" name="Rectangle 5">
            <a:extLst>
              <a:ext uri="{FF2B5EF4-FFF2-40B4-BE49-F238E27FC236}">
                <a16:creationId xmlns:a16="http://schemas.microsoft.com/office/drawing/2014/main" xmlns="" id="{F2BABD85-0EF4-400E-858A-91D7034F6019}"/>
              </a:ext>
            </a:extLst>
          </p:cNvPr>
          <p:cNvSpPr>
            <a:spLocks noGrp="1" noChangeArrowheads="1"/>
          </p:cNvSpPr>
          <p:nvPr>
            <p:ph type="sldNum" sz="quarter" idx="3"/>
          </p:nvPr>
        </p:nvSpPr>
        <p:spPr bwMode="auto">
          <a:xfrm>
            <a:off x="5592351"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algn="r" eaLnBrk="1" hangingPunct="1">
              <a:defRPr sz="1200">
                <a:latin typeface="Arial" charset="0"/>
              </a:defRPr>
            </a:lvl1pPr>
          </a:lstStyle>
          <a:p>
            <a:pPr>
              <a:defRPr/>
            </a:pPr>
            <a:endParaRPr lang="sr-Latn-RS" altLang="en-US"/>
          </a:p>
        </p:txBody>
      </p:sp>
    </p:spTree>
    <p:extLst>
      <p:ext uri="{BB962C8B-B14F-4D97-AF65-F5344CB8AC3E}">
        <p14:creationId xmlns:p14="http://schemas.microsoft.com/office/powerpoint/2010/main" xmlns="" val="119060517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xmlns="" id="{88D9FCBD-9C99-4C66-861A-32E0392AA428}"/>
              </a:ext>
            </a:extLst>
          </p:cNvPr>
          <p:cNvSpPr>
            <a:spLocks noGrp="1" noChangeArrowheads="1"/>
          </p:cNvSpPr>
          <p:nvPr>
            <p:ph type="hdr" sz="quarter"/>
          </p:nvPr>
        </p:nvSpPr>
        <p:spPr bwMode="auto">
          <a:xfrm>
            <a:off x="0"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26627" name="Rectangle 3">
            <a:extLst>
              <a:ext uri="{FF2B5EF4-FFF2-40B4-BE49-F238E27FC236}">
                <a16:creationId xmlns:a16="http://schemas.microsoft.com/office/drawing/2014/main" xmlns="" id="{B44FEEA7-6102-491F-9EC0-62F97A6DC383}"/>
              </a:ext>
            </a:extLst>
          </p:cNvPr>
          <p:cNvSpPr>
            <a:spLocks noGrp="1" noChangeArrowheads="1"/>
          </p:cNvSpPr>
          <p:nvPr>
            <p:ph type="dt" idx="1"/>
          </p:nvPr>
        </p:nvSpPr>
        <p:spPr bwMode="auto">
          <a:xfrm>
            <a:off x="5592351" y="0"/>
            <a:ext cx="4278733" cy="333299"/>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lvl1pPr algn="r" eaLnBrk="1" hangingPunct="1">
              <a:defRPr sz="1200">
                <a:latin typeface="Arial" charset="0"/>
              </a:defRPr>
            </a:lvl1pPr>
          </a:lstStyle>
          <a:p>
            <a:pPr>
              <a:defRPr/>
            </a:pPr>
            <a:fld id="{B549C9E3-C74C-4F06-89A5-5A2DCFCFA0DD}" type="datetime1">
              <a:rPr lang="en-US" altLang="en-US"/>
              <a:pPr>
                <a:defRPr/>
              </a:pPr>
              <a:t>21.05.2021</a:t>
            </a:fld>
            <a:endParaRPr lang="en-US" altLang="en-US"/>
          </a:p>
        </p:txBody>
      </p:sp>
      <p:sp>
        <p:nvSpPr>
          <p:cNvPr id="5124" name="Rectangle 4">
            <a:extLst>
              <a:ext uri="{FF2B5EF4-FFF2-40B4-BE49-F238E27FC236}">
                <a16:creationId xmlns:a16="http://schemas.microsoft.com/office/drawing/2014/main" xmlns="" id="{71D9AFA9-D684-46AA-B32C-D9C69AA50849}"/>
              </a:ext>
            </a:extLst>
          </p:cNvPr>
          <p:cNvSpPr>
            <a:spLocks noGrp="1" noRot="1" noChangeAspect="1" noChangeArrowheads="1" noTextEdit="1"/>
          </p:cNvSpPr>
          <p:nvPr>
            <p:ph type="sldImg" idx="2"/>
          </p:nvPr>
        </p:nvSpPr>
        <p:spPr bwMode="auto">
          <a:xfrm>
            <a:off x="2711450" y="500063"/>
            <a:ext cx="4449763" cy="250348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9" name="Rectangle 5">
            <a:extLst>
              <a:ext uri="{FF2B5EF4-FFF2-40B4-BE49-F238E27FC236}">
                <a16:creationId xmlns:a16="http://schemas.microsoft.com/office/drawing/2014/main" xmlns="" id="{4D6EC473-427A-4605-9F4A-131428E6E0D8}"/>
              </a:ext>
            </a:extLst>
          </p:cNvPr>
          <p:cNvSpPr>
            <a:spLocks noGrp="1" noChangeArrowheads="1"/>
          </p:cNvSpPr>
          <p:nvPr>
            <p:ph type="body" sz="quarter" idx="3"/>
          </p:nvPr>
        </p:nvSpPr>
        <p:spPr bwMode="auto">
          <a:xfrm>
            <a:off x="986793" y="3167895"/>
            <a:ext cx="7899077" cy="3001246"/>
          </a:xfrm>
          <a:prstGeom prst="rect">
            <a:avLst/>
          </a:prstGeom>
          <a:noFill/>
          <a:ln w="9525">
            <a:noFill/>
            <a:miter lim="800000"/>
            <a:headEnd/>
            <a:tailEnd/>
          </a:ln>
          <a:effectLst/>
        </p:spPr>
        <p:txBody>
          <a:bodyPr vert="horz" wrap="square" lIns="90412" tIns="45206" rIns="90412" bIns="4520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a:extLst>
              <a:ext uri="{FF2B5EF4-FFF2-40B4-BE49-F238E27FC236}">
                <a16:creationId xmlns:a16="http://schemas.microsoft.com/office/drawing/2014/main" xmlns="" id="{5E80B1B8-F1EF-4532-87D3-DE94489E4921}"/>
              </a:ext>
            </a:extLst>
          </p:cNvPr>
          <p:cNvSpPr>
            <a:spLocks noGrp="1" noChangeArrowheads="1"/>
          </p:cNvSpPr>
          <p:nvPr>
            <p:ph type="ftr" sz="quarter" idx="4"/>
          </p:nvPr>
        </p:nvSpPr>
        <p:spPr bwMode="auto">
          <a:xfrm>
            <a:off x="0"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eaLnBrk="1" hangingPunct="1">
              <a:defRPr sz="1200">
                <a:latin typeface="Arial" charset="0"/>
              </a:defRPr>
            </a:lvl1pPr>
          </a:lstStyle>
          <a:p>
            <a:pPr>
              <a:defRPr/>
            </a:pPr>
            <a:endParaRPr lang="sr-Latn-RS" altLang="en-US"/>
          </a:p>
        </p:txBody>
      </p:sp>
      <p:sp>
        <p:nvSpPr>
          <p:cNvPr id="26631" name="Rectangle 7">
            <a:extLst>
              <a:ext uri="{FF2B5EF4-FFF2-40B4-BE49-F238E27FC236}">
                <a16:creationId xmlns:a16="http://schemas.microsoft.com/office/drawing/2014/main" xmlns="" id="{80E713BB-512C-489F-B841-128447287ABA}"/>
              </a:ext>
            </a:extLst>
          </p:cNvPr>
          <p:cNvSpPr>
            <a:spLocks noGrp="1" noChangeArrowheads="1"/>
          </p:cNvSpPr>
          <p:nvPr>
            <p:ph type="sldNum" sz="quarter" idx="5"/>
          </p:nvPr>
        </p:nvSpPr>
        <p:spPr bwMode="auto">
          <a:xfrm>
            <a:off x="5592351" y="6334233"/>
            <a:ext cx="4278733" cy="333299"/>
          </a:xfrm>
          <a:prstGeom prst="rect">
            <a:avLst/>
          </a:prstGeom>
          <a:noFill/>
          <a:ln w="9525">
            <a:noFill/>
            <a:miter lim="800000"/>
            <a:headEnd/>
            <a:tailEnd/>
          </a:ln>
          <a:effectLst/>
        </p:spPr>
        <p:txBody>
          <a:bodyPr vert="horz" wrap="square" lIns="90412" tIns="45206" rIns="90412" bIns="45206" numCol="1" anchor="b" anchorCtr="0" compatLnSpc="1">
            <a:prstTxWarp prst="textNoShape">
              <a:avLst/>
            </a:prstTxWarp>
          </a:bodyPr>
          <a:lstStyle>
            <a:lvl1pPr algn="r" eaLnBrk="1" hangingPunct="1">
              <a:defRPr sz="1200" smtClean="0"/>
            </a:lvl1pPr>
          </a:lstStyle>
          <a:p>
            <a:pPr>
              <a:defRPr/>
            </a:pPr>
            <a:fld id="{B8577AF8-AD40-4023-BCF5-F454842E3E97}" type="slidenum">
              <a:rPr lang="en-US" altLang="en-US"/>
              <a:pPr>
                <a:defRPr/>
              </a:pPr>
              <a:t>‹#›</a:t>
            </a:fld>
            <a:endParaRPr lang="en-US" altLang="en-US"/>
          </a:p>
        </p:txBody>
      </p:sp>
    </p:spTree>
    <p:extLst>
      <p:ext uri="{BB962C8B-B14F-4D97-AF65-F5344CB8AC3E}">
        <p14:creationId xmlns:p14="http://schemas.microsoft.com/office/powerpoint/2010/main" xmlns="" val="4182472377"/>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xmlns="" id="{CE73E45F-77A3-495B-9986-A5C680146089}"/>
              </a:ext>
            </a:extLst>
          </p:cNvPr>
          <p:cNvSpPr>
            <a:spLocks noGrp="1" noRot="1" noChangeAspect="1" noTextEdit="1"/>
          </p:cNvSpPr>
          <p:nvPr>
            <p:ph type="sldImg"/>
          </p:nvPr>
        </p:nvSpPr>
        <p:spPr>
          <a:ln/>
        </p:spPr>
      </p:sp>
      <p:sp>
        <p:nvSpPr>
          <p:cNvPr id="8195" name="Notes Placeholder 2">
            <a:extLst>
              <a:ext uri="{FF2B5EF4-FFF2-40B4-BE49-F238E27FC236}">
                <a16:creationId xmlns:a16="http://schemas.microsoft.com/office/drawing/2014/main" xmlns="" id="{D73DD01F-F5AD-49CB-A9E5-A172DC7156B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xmlns="" val="1000402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xmlns="" id="{BF13E1DB-C232-4625-9DD8-80BB56C12660}"/>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15363" name="Rectangle 8">
            <a:extLst>
              <a:ext uri="{FF2B5EF4-FFF2-40B4-BE49-F238E27FC236}">
                <a16:creationId xmlns:a16="http://schemas.microsoft.com/office/drawing/2014/main" xmlns="" id="{5F84736C-010A-4E4D-A38D-E45FE75A9FC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C6C2BD6A-F3F6-4A91-9972-F89BADDF23BF}" type="slidenum">
              <a:rPr lang="en-US" altLang="en-US"/>
              <a:pPr/>
              <a:t>2</a:t>
            </a:fld>
            <a:endParaRPr lang="en-US" altLang="en-US"/>
          </a:p>
        </p:txBody>
      </p:sp>
      <p:sp>
        <p:nvSpPr>
          <p:cNvPr id="15364" name="Rectangle 1">
            <a:extLst>
              <a:ext uri="{FF2B5EF4-FFF2-40B4-BE49-F238E27FC236}">
                <a16:creationId xmlns:a16="http://schemas.microsoft.com/office/drawing/2014/main" xmlns="" id="{73E15BB3-5494-4C75-8154-97CC84485D8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15365" name="Rectangle 2">
            <a:extLst>
              <a:ext uri="{FF2B5EF4-FFF2-40B4-BE49-F238E27FC236}">
                <a16:creationId xmlns:a16="http://schemas.microsoft.com/office/drawing/2014/main" xmlns="" id="{B78E1A0A-230A-4F88-8981-38E94C1078A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1285114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4">
            <a:extLst>
              <a:ext uri="{FF2B5EF4-FFF2-40B4-BE49-F238E27FC236}">
                <a16:creationId xmlns:a16="http://schemas.microsoft.com/office/drawing/2014/main" xmlns="" id="{7D991C6D-BE5D-459F-B5C4-51DB0DF76DA9}"/>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2771" name="Rectangle 8">
            <a:extLst>
              <a:ext uri="{FF2B5EF4-FFF2-40B4-BE49-F238E27FC236}">
                <a16:creationId xmlns:a16="http://schemas.microsoft.com/office/drawing/2014/main" xmlns="" id="{8168A7A6-CD95-436A-8A1A-5F2B8C1C8F6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116FCBB4-8560-4723-8FA2-68C503910374}" type="slidenum">
              <a:rPr lang="en-US" altLang="en-US"/>
              <a:pPr/>
              <a:t>4</a:t>
            </a:fld>
            <a:endParaRPr lang="en-US" altLang="en-US"/>
          </a:p>
        </p:txBody>
      </p:sp>
      <p:sp>
        <p:nvSpPr>
          <p:cNvPr id="32772" name="Rectangle 1">
            <a:extLst>
              <a:ext uri="{FF2B5EF4-FFF2-40B4-BE49-F238E27FC236}">
                <a16:creationId xmlns:a16="http://schemas.microsoft.com/office/drawing/2014/main" xmlns="" id="{221A3913-16B8-4B4D-9E4B-6ABAC0015707}"/>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2773" name="Rectangle 2">
            <a:extLst>
              <a:ext uri="{FF2B5EF4-FFF2-40B4-BE49-F238E27FC236}">
                <a16:creationId xmlns:a16="http://schemas.microsoft.com/office/drawing/2014/main" xmlns="" id="{410D8E4F-E075-4493-BB44-211BA67E370F}"/>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3079683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xmlns="" id="{2C16046A-75B5-47FE-A5D9-739894E8421A}"/>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0723" name="Rectangle 8">
            <a:extLst>
              <a:ext uri="{FF2B5EF4-FFF2-40B4-BE49-F238E27FC236}">
                <a16:creationId xmlns:a16="http://schemas.microsoft.com/office/drawing/2014/main" xmlns="" id="{3BE62A26-373B-4A1F-AC53-F8DDB5BBBA1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2212B4D0-C5DA-4B74-97B7-11F270520A26}" type="slidenum">
              <a:rPr lang="en-US" altLang="en-US"/>
              <a:pPr/>
              <a:t>5</a:t>
            </a:fld>
            <a:endParaRPr lang="en-US" altLang="en-US"/>
          </a:p>
        </p:txBody>
      </p:sp>
      <p:sp>
        <p:nvSpPr>
          <p:cNvPr id="30724" name="Rectangle 1">
            <a:extLst>
              <a:ext uri="{FF2B5EF4-FFF2-40B4-BE49-F238E27FC236}">
                <a16:creationId xmlns:a16="http://schemas.microsoft.com/office/drawing/2014/main" xmlns="" id="{C6291F19-535C-436D-92D5-DB0EA9AA8768}"/>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0725" name="Rectangle 2">
            <a:extLst>
              <a:ext uri="{FF2B5EF4-FFF2-40B4-BE49-F238E27FC236}">
                <a16:creationId xmlns:a16="http://schemas.microsoft.com/office/drawing/2014/main" xmlns="" id="{28790001-BC8E-48F3-B33D-A0A236C1D224}"/>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30726" name="Text Box 3">
            <a:extLst>
              <a:ext uri="{FF2B5EF4-FFF2-40B4-BE49-F238E27FC236}">
                <a16:creationId xmlns:a16="http://schemas.microsoft.com/office/drawing/2014/main" xmlns="" id="{0EED01B6-6A6D-4C2C-9767-F51ED37EE07E}"/>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086813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4">
            <a:extLst>
              <a:ext uri="{FF2B5EF4-FFF2-40B4-BE49-F238E27FC236}">
                <a16:creationId xmlns:a16="http://schemas.microsoft.com/office/drawing/2014/main" xmlns="" id="{B49C019A-A01A-4356-BE1A-E8A2A729F7BE}"/>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18435" name="Rectangle 8">
            <a:extLst>
              <a:ext uri="{FF2B5EF4-FFF2-40B4-BE49-F238E27FC236}">
                <a16:creationId xmlns:a16="http://schemas.microsoft.com/office/drawing/2014/main" xmlns="" id="{DAEDCDE9-5141-4511-9DA2-D6DE5775C290}"/>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6ED837BD-3F5F-4DBC-9340-F3EBA4E1B0DE}" type="slidenum">
              <a:rPr lang="en-US" altLang="en-US"/>
              <a:pPr/>
              <a:t>8</a:t>
            </a:fld>
            <a:endParaRPr lang="en-US" altLang="en-US"/>
          </a:p>
        </p:txBody>
      </p:sp>
      <p:sp>
        <p:nvSpPr>
          <p:cNvPr id="18436" name="Rectangle 1">
            <a:extLst>
              <a:ext uri="{FF2B5EF4-FFF2-40B4-BE49-F238E27FC236}">
                <a16:creationId xmlns:a16="http://schemas.microsoft.com/office/drawing/2014/main" xmlns="" id="{B66FE642-92D9-468D-8773-95901E3CDCF2}"/>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18437" name="Rectangle 2">
            <a:extLst>
              <a:ext uri="{FF2B5EF4-FFF2-40B4-BE49-F238E27FC236}">
                <a16:creationId xmlns:a16="http://schemas.microsoft.com/office/drawing/2014/main" xmlns="" id="{9CE64E34-9488-45FA-AAC1-36E7AA8C49E5}"/>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18438" name="Text Box 3">
            <a:extLst>
              <a:ext uri="{FF2B5EF4-FFF2-40B4-BE49-F238E27FC236}">
                <a16:creationId xmlns:a16="http://schemas.microsoft.com/office/drawing/2014/main" xmlns="" id="{38B661B5-2FA0-40E5-ABFA-7A0734EBDFA7}"/>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1859234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4">
            <a:extLst>
              <a:ext uri="{FF2B5EF4-FFF2-40B4-BE49-F238E27FC236}">
                <a16:creationId xmlns:a16="http://schemas.microsoft.com/office/drawing/2014/main" xmlns="" id="{5594770A-D89D-4CE2-A5EE-9A63E1EB3B52}"/>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4819" name="Rectangle 8">
            <a:extLst>
              <a:ext uri="{FF2B5EF4-FFF2-40B4-BE49-F238E27FC236}">
                <a16:creationId xmlns:a16="http://schemas.microsoft.com/office/drawing/2014/main" xmlns="" id="{75444F16-4D99-4B07-84BE-7EBD41E3C4F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192093AA-D5DF-411D-A00B-005FE16FB7FA}" type="slidenum">
              <a:rPr lang="en-US" altLang="en-US"/>
              <a:pPr/>
              <a:t>9</a:t>
            </a:fld>
            <a:endParaRPr lang="en-US" altLang="en-US"/>
          </a:p>
        </p:txBody>
      </p:sp>
      <p:sp>
        <p:nvSpPr>
          <p:cNvPr id="34820" name="Rectangle 1">
            <a:extLst>
              <a:ext uri="{FF2B5EF4-FFF2-40B4-BE49-F238E27FC236}">
                <a16:creationId xmlns:a16="http://schemas.microsoft.com/office/drawing/2014/main" xmlns="" id="{876F5524-A9BE-4185-B552-766BF262DB38}"/>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4821" name="Rectangle 2">
            <a:extLst>
              <a:ext uri="{FF2B5EF4-FFF2-40B4-BE49-F238E27FC236}">
                <a16:creationId xmlns:a16="http://schemas.microsoft.com/office/drawing/2014/main" xmlns="" id="{A0218573-984B-4133-8513-89BD86186831}"/>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2805105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4">
            <a:extLst>
              <a:ext uri="{FF2B5EF4-FFF2-40B4-BE49-F238E27FC236}">
                <a16:creationId xmlns:a16="http://schemas.microsoft.com/office/drawing/2014/main" xmlns="" id="{61743A6D-11B9-4C83-81C6-291D0F31E206}"/>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4579" name="Rectangle 8">
            <a:extLst>
              <a:ext uri="{FF2B5EF4-FFF2-40B4-BE49-F238E27FC236}">
                <a16:creationId xmlns:a16="http://schemas.microsoft.com/office/drawing/2014/main" xmlns="" id="{532D5A3B-1292-469F-B04D-A8AB730442FC}"/>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F5A499AB-55CC-447B-911C-4CED9F2AC03D}" type="slidenum">
              <a:rPr lang="en-US" altLang="en-US"/>
              <a:pPr/>
              <a:t>10</a:t>
            </a:fld>
            <a:endParaRPr lang="en-US" altLang="en-US"/>
          </a:p>
        </p:txBody>
      </p:sp>
      <p:sp>
        <p:nvSpPr>
          <p:cNvPr id="24580" name="Rectangle 1">
            <a:extLst>
              <a:ext uri="{FF2B5EF4-FFF2-40B4-BE49-F238E27FC236}">
                <a16:creationId xmlns:a16="http://schemas.microsoft.com/office/drawing/2014/main" xmlns="" id="{7780566E-308C-413A-A9C9-9A7B6E9FF825}"/>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4581" name="Rectangle 2">
            <a:extLst>
              <a:ext uri="{FF2B5EF4-FFF2-40B4-BE49-F238E27FC236}">
                <a16:creationId xmlns:a16="http://schemas.microsoft.com/office/drawing/2014/main" xmlns="" id="{0F262FE2-5C87-43AA-A4F6-A8B6B01E0A90}"/>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dirty="0"/>
          </a:p>
        </p:txBody>
      </p:sp>
    </p:spTree>
    <p:extLst>
      <p:ext uri="{BB962C8B-B14F-4D97-AF65-F5344CB8AC3E}">
        <p14:creationId xmlns:p14="http://schemas.microsoft.com/office/powerpoint/2010/main" xmlns="" val="1227170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4">
            <a:extLst>
              <a:ext uri="{FF2B5EF4-FFF2-40B4-BE49-F238E27FC236}">
                <a16:creationId xmlns:a16="http://schemas.microsoft.com/office/drawing/2014/main" xmlns="" id="{8FA00F49-7606-4E9B-90AC-9DDC48137FBE}"/>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6627" name="Rectangle 8">
            <a:extLst>
              <a:ext uri="{FF2B5EF4-FFF2-40B4-BE49-F238E27FC236}">
                <a16:creationId xmlns:a16="http://schemas.microsoft.com/office/drawing/2014/main" xmlns="" id="{50B2F2E0-6740-49D9-BB43-7389E3D84F4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3DA3024D-CC44-4BF1-85A4-791BFBF9B66F}" type="slidenum">
              <a:rPr lang="en-US" altLang="en-US"/>
              <a:pPr/>
              <a:t>12</a:t>
            </a:fld>
            <a:endParaRPr lang="en-US" altLang="en-US"/>
          </a:p>
        </p:txBody>
      </p:sp>
      <p:sp>
        <p:nvSpPr>
          <p:cNvPr id="26628" name="Rectangle 1">
            <a:extLst>
              <a:ext uri="{FF2B5EF4-FFF2-40B4-BE49-F238E27FC236}">
                <a16:creationId xmlns:a16="http://schemas.microsoft.com/office/drawing/2014/main" xmlns="" id="{713A3BEE-11A1-4EFB-AFA7-54658ECEA8B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6629" name="Rectangle 2">
            <a:extLst>
              <a:ext uri="{FF2B5EF4-FFF2-40B4-BE49-F238E27FC236}">
                <a16:creationId xmlns:a16="http://schemas.microsoft.com/office/drawing/2014/main" xmlns="" id="{D19B3BDE-5CCD-40A2-B43C-E087D576BCC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26630" name="Text Box 3">
            <a:extLst>
              <a:ext uri="{FF2B5EF4-FFF2-40B4-BE49-F238E27FC236}">
                <a16:creationId xmlns:a16="http://schemas.microsoft.com/office/drawing/2014/main" xmlns="" id="{EDE792A8-2B42-4C7E-8C5D-932BE9B6D4FA}"/>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951812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xmlns="" id="{EAA5C2D8-156D-4685-8EAD-79F0E16C1176}"/>
              </a:ext>
            </a:extLst>
          </p:cNvPr>
          <p:cNvSpPr>
            <a:spLocks noGrp="1" noRot="1" noChangeAspect="1" noTextEdit="1"/>
          </p:cNvSpPr>
          <p:nvPr>
            <p:ph type="sldImg"/>
          </p:nvPr>
        </p:nvSpPr>
        <p:spPr>
          <a:ln/>
        </p:spPr>
      </p:sp>
      <p:sp>
        <p:nvSpPr>
          <p:cNvPr id="22531" name="Notes Placeholder 2">
            <a:extLst>
              <a:ext uri="{FF2B5EF4-FFF2-40B4-BE49-F238E27FC236}">
                <a16:creationId xmlns:a16="http://schemas.microsoft.com/office/drawing/2014/main" xmlns="" id="{B8B1F799-243E-4BC7-9DDB-B671CC6FB97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xmlns="" val="831051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4">
            <a:extLst>
              <a:ext uri="{FF2B5EF4-FFF2-40B4-BE49-F238E27FC236}">
                <a16:creationId xmlns:a16="http://schemas.microsoft.com/office/drawing/2014/main" xmlns="" id="{5A095B74-B33A-487D-BD01-93501F9BD90B}"/>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8675" name="Rectangle 8">
            <a:extLst>
              <a:ext uri="{FF2B5EF4-FFF2-40B4-BE49-F238E27FC236}">
                <a16:creationId xmlns:a16="http://schemas.microsoft.com/office/drawing/2014/main" xmlns="" id="{BE60D1E4-5403-4AE0-90A9-639D3E4FE006}"/>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E1029FC0-A5B3-4988-95BD-9AC31F370994}" type="slidenum">
              <a:rPr lang="en-US" altLang="en-US"/>
              <a:pPr/>
              <a:t>14</a:t>
            </a:fld>
            <a:endParaRPr lang="en-US" altLang="en-US"/>
          </a:p>
        </p:txBody>
      </p:sp>
      <p:sp>
        <p:nvSpPr>
          <p:cNvPr id="28676" name="Rectangle 1">
            <a:extLst>
              <a:ext uri="{FF2B5EF4-FFF2-40B4-BE49-F238E27FC236}">
                <a16:creationId xmlns:a16="http://schemas.microsoft.com/office/drawing/2014/main" xmlns="" id="{B0DA41FB-D9CC-48E4-AFCF-7D6BB753F9F4}"/>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8677" name="Rectangle 2">
            <a:extLst>
              <a:ext uri="{FF2B5EF4-FFF2-40B4-BE49-F238E27FC236}">
                <a16:creationId xmlns:a16="http://schemas.microsoft.com/office/drawing/2014/main" xmlns="" id="{D82E8FD6-C48C-455C-BD80-E6F3E3EA425C}"/>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28678" name="Text Box 3">
            <a:extLst>
              <a:ext uri="{FF2B5EF4-FFF2-40B4-BE49-F238E27FC236}">
                <a16:creationId xmlns:a16="http://schemas.microsoft.com/office/drawing/2014/main" xmlns="" id="{04A0E6DD-F13A-49BB-BDA9-AAFE516465D4}"/>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18245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4">
            <a:extLst>
              <a:ext uri="{FF2B5EF4-FFF2-40B4-BE49-F238E27FC236}">
                <a16:creationId xmlns:a16="http://schemas.microsoft.com/office/drawing/2014/main" xmlns="" id="{37B39FC8-746B-45EB-B5E1-A7E3BE1CC203}"/>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52227" name="Rectangle 8">
            <a:extLst>
              <a:ext uri="{FF2B5EF4-FFF2-40B4-BE49-F238E27FC236}">
                <a16:creationId xmlns:a16="http://schemas.microsoft.com/office/drawing/2014/main" xmlns="" id="{7FB2AE46-AD17-4C1F-891F-0842C27FC70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24D8E6A6-FD72-42B1-95BA-A6FCA46AFE76}" type="slidenum">
              <a:rPr lang="en-US" altLang="en-US"/>
              <a:pPr/>
              <a:t>15</a:t>
            </a:fld>
            <a:endParaRPr lang="en-US" altLang="en-US"/>
          </a:p>
        </p:txBody>
      </p:sp>
      <p:sp>
        <p:nvSpPr>
          <p:cNvPr id="52228" name="Rectangle 1">
            <a:extLst>
              <a:ext uri="{FF2B5EF4-FFF2-40B4-BE49-F238E27FC236}">
                <a16:creationId xmlns:a16="http://schemas.microsoft.com/office/drawing/2014/main" xmlns="" id="{F04F6C84-725B-41BE-91C3-D9D0AA20B7C5}"/>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52229" name="Rectangle 2">
            <a:extLst>
              <a:ext uri="{FF2B5EF4-FFF2-40B4-BE49-F238E27FC236}">
                <a16:creationId xmlns:a16="http://schemas.microsoft.com/office/drawing/2014/main" xmlns="" id="{38CCD4CD-7D0E-4CD5-B0DD-AB44E2D7474C}"/>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3215714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4">
            <a:extLst>
              <a:ext uri="{FF2B5EF4-FFF2-40B4-BE49-F238E27FC236}">
                <a16:creationId xmlns:a16="http://schemas.microsoft.com/office/drawing/2014/main" xmlns="" id="{27E91848-DDE7-4C50-BFAC-3EAB186CCC5F}"/>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6867" name="Rectangle 8">
            <a:extLst>
              <a:ext uri="{FF2B5EF4-FFF2-40B4-BE49-F238E27FC236}">
                <a16:creationId xmlns:a16="http://schemas.microsoft.com/office/drawing/2014/main" xmlns="" id="{06A5F764-2257-4B30-A969-58D56FCE11E2}"/>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2F668D71-2533-4E72-94F4-6903FB9F9520}" type="slidenum">
              <a:rPr lang="en-US" altLang="en-US"/>
              <a:pPr/>
              <a:t>19</a:t>
            </a:fld>
            <a:endParaRPr lang="en-US" altLang="en-US"/>
          </a:p>
        </p:txBody>
      </p:sp>
      <p:sp>
        <p:nvSpPr>
          <p:cNvPr id="36868" name="Rectangle 1">
            <a:extLst>
              <a:ext uri="{FF2B5EF4-FFF2-40B4-BE49-F238E27FC236}">
                <a16:creationId xmlns:a16="http://schemas.microsoft.com/office/drawing/2014/main" xmlns="" id="{D55E8ACF-0AC6-4B27-816B-40FDBB5082DE}"/>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6869" name="Rectangle 2">
            <a:extLst>
              <a:ext uri="{FF2B5EF4-FFF2-40B4-BE49-F238E27FC236}">
                <a16:creationId xmlns:a16="http://schemas.microsoft.com/office/drawing/2014/main" xmlns="" id="{01FF1041-E2EF-4AE8-99DC-537078FB40B9}"/>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36870" name="Text Box 3">
            <a:extLst>
              <a:ext uri="{FF2B5EF4-FFF2-40B4-BE49-F238E27FC236}">
                <a16:creationId xmlns:a16="http://schemas.microsoft.com/office/drawing/2014/main" xmlns="" id="{CD7F99D8-FD43-4653-AB7F-67A06E8747E2}"/>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2914481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xmlns="" id="{C3BA89ED-FFF6-478C-AAE1-518285C4CDB4}"/>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38915" name="Rectangle 8">
            <a:extLst>
              <a:ext uri="{FF2B5EF4-FFF2-40B4-BE49-F238E27FC236}">
                <a16:creationId xmlns:a16="http://schemas.microsoft.com/office/drawing/2014/main" xmlns="" id="{404CFA21-6076-45FE-A846-D05DA1D42BBD}"/>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492E6474-E07C-47C0-B7E3-B4AADDC7009C}" type="slidenum">
              <a:rPr lang="en-US" altLang="en-US"/>
              <a:pPr/>
              <a:t>20</a:t>
            </a:fld>
            <a:endParaRPr lang="en-US" altLang="en-US"/>
          </a:p>
        </p:txBody>
      </p:sp>
      <p:sp>
        <p:nvSpPr>
          <p:cNvPr id="38916" name="Rectangle 1">
            <a:extLst>
              <a:ext uri="{FF2B5EF4-FFF2-40B4-BE49-F238E27FC236}">
                <a16:creationId xmlns:a16="http://schemas.microsoft.com/office/drawing/2014/main" xmlns="" id="{78AD1004-2BBF-4254-B31D-D8C323B5CDD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38917" name="Rectangle 2">
            <a:extLst>
              <a:ext uri="{FF2B5EF4-FFF2-40B4-BE49-F238E27FC236}">
                <a16:creationId xmlns:a16="http://schemas.microsoft.com/office/drawing/2014/main" xmlns="" id="{675CEED6-6DB4-436B-B8EA-177EABF3F86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dirty="0"/>
          </a:p>
        </p:txBody>
      </p:sp>
      <p:sp>
        <p:nvSpPr>
          <p:cNvPr id="38918" name="Text Box 3">
            <a:extLst>
              <a:ext uri="{FF2B5EF4-FFF2-40B4-BE49-F238E27FC236}">
                <a16:creationId xmlns:a16="http://schemas.microsoft.com/office/drawing/2014/main" xmlns="" id="{64336786-9E13-4974-9C65-8918A45A9468}"/>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196099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4">
            <a:extLst>
              <a:ext uri="{FF2B5EF4-FFF2-40B4-BE49-F238E27FC236}">
                <a16:creationId xmlns:a16="http://schemas.microsoft.com/office/drawing/2014/main" xmlns="" id="{B63AF09F-0894-40E4-9323-07612A096854}"/>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40963" name="Rectangle 8">
            <a:extLst>
              <a:ext uri="{FF2B5EF4-FFF2-40B4-BE49-F238E27FC236}">
                <a16:creationId xmlns:a16="http://schemas.microsoft.com/office/drawing/2014/main" xmlns="" id="{1B083E6F-BA89-4CD5-BD5F-EF8762944B79}"/>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0FE3FEC3-7FE5-4407-9061-B09D0A487A7A}" type="slidenum">
              <a:rPr lang="en-US" altLang="en-US"/>
              <a:pPr/>
              <a:t>21</a:t>
            </a:fld>
            <a:endParaRPr lang="en-US" altLang="en-US"/>
          </a:p>
        </p:txBody>
      </p:sp>
      <p:sp>
        <p:nvSpPr>
          <p:cNvPr id="40964" name="Rectangle 1">
            <a:extLst>
              <a:ext uri="{FF2B5EF4-FFF2-40B4-BE49-F238E27FC236}">
                <a16:creationId xmlns:a16="http://schemas.microsoft.com/office/drawing/2014/main" xmlns="" id="{1428DEB4-2252-487F-90B2-4306EB19F0C3}"/>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40965" name="Rectangle 2">
            <a:extLst>
              <a:ext uri="{FF2B5EF4-FFF2-40B4-BE49-F238E27FC236}">
                <a16:creationId xmlns:a16="http://schemas.microsoft.com/office/drawing/2014/main" xmlns="" id="{982DB934-A395-49B4-9B97-09118E656148}"/>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40966" name="Text Box 3">
            <a:extLst>
              <a:ext uri="{FF2B5EF4-FFF2-40B4-BE49-F238E27FC236}">
                <a16:creationId xmlns:a16="http://schemas.microsoft.com/office/drawing/2014/main" xmlns="" id="{1BE35A9B-7789-426B-84A4-AE0AAE5D840C}"/>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2401585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4">
            <a:extLst>
              <a:ext uri="{FF2B5EF4-FFF2-40B4-BE49-F238E27FC236}">
                <a16:creationId xmlns:a16="http://schemas.microsoft.com/office/drawing/2014/main" xmlns="" id="{D05A0480-075B-4CF2-9FCC-D8F7FE15E05A}"/>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45059" name="Rectangle 8">
            <a:extLst>
              <a:ext uri="{FF2B5EF4-FFF2-40B4-BE49-F238E27FC236}">
                <a16:creationId xmlns:a16="http://schemas.microsoft.com/office/drawing/2014/main" xmlns="" id="{C4A152AF-C9D7-4962-ABAB-C361B94EC733}"/>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5E426052-F607-4028-9448-2D93042EB492}" type="slidenum">
              <a:rPr lang="en-US" altLang="en-US"/>
              <a:pPr/>
              <a:t>22</a:t>
            </a:fld>
            <a:endParaRPr lang="en-US" altLang="en-US"/>
          </a:p>
        </p:txBody>
      </p:sp>
      <p:sp>
        <p:nvSpPr>
          <p:cNvPr id="45060" name="Rectangle 1">
            <a:extLst>
              <a:ext uri="{FF2B5EF4-FFF2-40B4-BE49-F238E27FC236}">
                <a16:creationId xmlns:a16="http://schemas.microsoft.com/office/drawing/2014/main" xmlns="" id="{606A8A1F-2091-45DB-B33F-1E2312EAF47C}"/>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45061" name="Rectangle 2">
            <a:extLst>
              <a:ext uri="{FF2B5EF4-FFF2-40B4-BE49-F238E27FC236}">
                <a16:creationId xmlns:a16="http://schemas.microsoft.com/office/drawing/2014/main" xmlns="" id="{85BB0549-3D21-4511-BF2E-5BBD4288EDAE}"/>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
        <p:nvSpPr>
          <p:cNvPr id="45062" name="Text Box 3">
            <a:extLst>
              <a:ext uri="{FF2B5EF4-FFF2-40B4-BE49-F238E27FC236}">
                <a16:creationId xmlns:a16="http://schemas.microsoft.com/office/drawing/2014/main" xmlns="" id="{6A175B79-83F2-4FBB-BC58-EEB8FF07C542}"/>
              </a:ext>
            </a:extLst>
          </p:cNvPr>
          <p:cNvSpPr txBox="1">
            <a:spLocks noChangeArrowheads="1"/>
          </p:cNvSpPr>
          <p:nvPr/>
        </p:nvSpPr>
        <p:spPr bwMode="auto">
          <a:xfrm>
            <a:off x="0" y="0"/>
            <a:ext cx="4278733" cy="333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443" tIns="45222" rIns="90443" bIns="45222"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Tree>
    <p:extLst>
      <p:ext uri="{BB962C8B-B14F-4D97-AF65-F5344CB8AC3E}">
        <p14:creationId xmlns:p14="http://schemas.microsoft.com/office/powerpoint/2010/main" xmlns="" val="3877863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4">
            <a:extLst>
              <a:ext uri="{FF2B5EF4-FFF2-40B4-BE49-F238E27FC236}">
                <a16:creationId xmlns:a16="http://schemas.microsoft.com/office/drawing/2014/main" xmlns="" id="{BC91F978-A7E8-45D9-AC8D-A0D7BEE44204}"/>
              </a:ext>
            </a:extLst>
          </p:cNvPr>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r>
              <a:rPr lang="en-US" altLang="en-US"/>
              <a:t>06/13/19</a:t>
            </a:r>
          </a:p>
        </p:txBody>
      </p:sp>
      <p:sp>
        <p:nvSpPr>
          <p:cNvPr id="20483" name="Rectangle 8">
            <a:extLst>
              <a:ext uri="{FF2B5EF4-FFF2-40B4-BE49-F238E27FC236}">
                <a16:creationId xmlns:a16="http://schemas.microsoft.com/office/drawing/2014/main" xmlns="" id="{87AFC6BB-B396-4432-980F-8CD6BBDB996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34778" indent="-282607">
              <a:defRPr>
                <a:solidFill>
                  <a:schemeClr val="tx1"/>
                </a:solidFill>
                <a:latin typeface="Arial" panose="020B0604020202020204" pitchFamily="34" charset="0"/>
              </a:defRPr>
            </a:lvl2pPr>
            <a:lvl3pPr marL="1130427" indent="-226085">
              <a:defRPr>
                <a:solidFill>
                  <a:schemeClr val="tx1"/>
                </a:solidFill>
                <a:latin typeface="Arial" panose="020B0604020202020204" pitchFamily="34" charset="0"/>
              </a:defRPr>
            </a:lvl3pPr>
            <a:lvl4pPr marL="1582598" indent="-226085">
              <a:defRPr>
                <a:solidFill>
                  <a:schemeClr val="tx1"/>
                </a:solidFill>
                <a:latin typeface="Arial" panose="020B0604020202020204" pitchFamily="34" charset="0"/>
              </a:defRPr>
            </a:lvl4pPr>
            <a:lvl5pPr marL="2034769" indent="-226085">
              <a:defRPr>
                <a:solidFill>
                  <a:schemeClr val="tx1"/>
                </a:solidFill>
                <a:latin typeface="Arial" panose="020B0604020202020204" pitchFamily="34" charset="0"/>
              </a:defRPr>
            </a:lvl5pPr>
            <a:lvl6pPr marL="2486939" indent="-226085" eaLnBrk="0" fontAlgn="base" hangingPunct="0">
              <a:spcBef>
                <a:spcPct val="0"/>
              </a:spcBef>
              <a:spcAft>
                <a:spcPct val="0"/>
              </a:spcAft>
              <a:defRPr>
                <a:solidFill>
                  <a:schemeClr val="tx1"/>
                </a:solidFill>
                <a:latin typeface="Arial" panose="020B0604020202020204" pitchFamily="34" charset="0"/>
              </a:defRPr>
            </a:lvl6pPr>
            <a:lvl7pPr marL="2939110" indent="-226085" eaLnBrk="0" fontAlgn="base" hangingPunct="0">
              <a:spcBef>
                <a:spcPct val="0"/>
              </a:spcBef>
              <a:spcAft>
                <a:spcPct val="0"/>
              </a:spcAft>
              <a:defRPr>
                <a:solidFill>
                  <a:schemeClr val="tx1"/>
                </a:solidFill>
                <a:latin typeface="Arial" panose="020B0604020202020204" pitchFamily="34" charset="0"/>
              </a:defRPr>
            </a:lvl7pPr>
            <a:lvl8pPr marL="3391281" indent="-226085" eaLnBrk="0" fontAlgn="base" hangingPunct="0">
              <a:spcBef>
                <a:spcPct val="0"/>
              </a:spcBef>
              <a:spcAft>
                <a:spcPct val="0"/>
              </a:spcAft>
              <a:defRPr>
                <a:solidFill>
                  <a:schemeClr val="tx1"/>
                </a:solidFill>
                <a:latin typeface="Arial" panose="020B0604020202020204" pitchFamily="34" charset="0"/>
              </a:defRPr>
            </a:lvl8pPr>
            <a:lvl9pPr marL="3843452" indent="-226085" eaLnBrk="0" fontAlgn="base" hangingPunct="0">
              <a:spcBef>
                <a:spcPct val="0"/>
              </a:spcBef>
              <a:spcAft>
                <a:spcPct val="0"/>
              </a:spcAft>
              <a:defRPr>
                <a:solidFill>
                  <a:schemeClr val="tx1"/>
                </a:solidFill>
                <a:latin typeface="Arial" panose="020B0604020202020204" pitchFamily="34" charset="0"/>
              </a:defRPr>
            </a:lvl9pPr>
          </a:lstStyle>
          <a:p>
            <a:fld id="{30E01754-C793-476A-BCCB-C531E7E5A63A}" type="slidenum">
              <a:rPr lang="en-US" altLang="en-US"/>
              <a:pPr/>
              <a:t>23</a:t>
            </a:fld>
            <a:endParaRPr lang="en-US" altLang="en-US"/>
          </a:p>
        </p:txBody>
      </p:sp>
      <p:sp>
        <p:nvSpPr>
          <p:cNvPr id="20484" name="Rectangle 1">
            <a:extLst>
              <a:ext uri="{FF2B5EF4-FFF2-40B4-BE49-F238E27FC236}">
                <a16:creationId xmlns:a16="http://schemas.microsoft.com/office/drawing/2014/main" xmlns="" id="{A36C9BBE-6EEC-43C0-8189-D8CC5BD8453B}"/>
              </a:ext>
            </a:extLst>
          </p:cNvPr>
          <p:cNvSpPr>
            <a:spLocks noGrp="1" noRot="1" noChangeAspect="1" noChangeArrowheads="1" noTextEdit="1"/>
          </p:cNvSpPr>
          <p:nvPr>
            <p:ph type="sldImg"/>
          </p:nvPr>
        </p:nvSpPr>
        <p:spPr>
          <a:xfrm>
            <a:off x="2711450" y="500063"/>
            <a:ext cx="4451350" cy="2503487"/>
          </a:xfrm>
          <a:solidFill>
            <a:srgbClr val="FFFFFF"/>
          </a:solidFill>
          <a:ln/>
        </p:spPr>
      </p:sp>
      <p:sp>
        <p:nvSpPr>
          <p:cNvPr id="20485" name="Rectangle 2">
            <a:extLst>
              <a:ext uri="{FF2B5EF4-FFF2-40B4-BE49-F238E27FC236}">
                <a16:creationId xmlns:a16="http://schemas.microsoft.com/office/drawing/2014/main" xmlns="" id="{F9BA2668-185B-428B-8369-5061FDDE8C11}"/>
              </a:ext>
            </a:extLst>
          </p:cNvPr>
          <p:cNvSpPr>
            <a:spLocks noGrp="1" noChangeArrowheads="1"/>
          </p:cNvSpPr>
          <p:nvPr>
            <p:ph type="body" idx="1"/>
          </p:nvPr>
        </p:nvSpPr>
        <p:spPr>
          <a:xfrm>
            <a:off x="986793" y="3167895"/>
            <a:ext cx="7900656" cy="300280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xmlns="" val="1104170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375B625B-CA38-436E-9397-21945FD42DDB}"/>
              </a:ext>
            </a:extLst>
          </p:cNvPr>
          <p:cNvSpPr/>
          <p:nvPr/>
        </p:nvSpPr>
        <p:spPr>
          <a:xfrm flipV="1">
            <a:off x="5410200" y="2857500"/>
            <a:ext cx="3733800" cy="682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xmlns="" id="{0AA819F9-9435-4DDF-94D6-C4D7480D866F}"/>
              </a:ext>
            </a:extLst>
          </p:cNvPr>
          <p:cNvSpPr/>
          <p:nvPr/>
        </p:nvSpPr>
        <p:spPr>
          <a:xfrm flipV="1">
            <a:off x="5410200" y="2922588"/>
            <a:ext cx="3733800" cy="144462"/>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xmlns="" id="{2E1B4B21-2CD2-43F1-99E5-36691EDF74A3}"/>
              </a:ext>
            </a:extLst>
          </p:cNvPr>
          <p:cNvSpPr/>
          <p:nvPr/>
        </p:nvSpPr>
        <p:spPr>
          <a:xfrm flipV="1">
            <a:off x="5410200" y="3086100"/>
            <a:ext cx="3733800" cy="6350"/>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xmlns="" id="{868C2231-C64D-4B71-B63C-2DC0ED33DD29}"/>
              </a:ext>
            </a:extLst>
          </p:cNvPr>
          <p:cNvSpPr/>
          <p:nvPr/>
        </p:nvSpPr>
        <p:spPr>
          <a:xfrm flipV="1">
            <a:off x="5410200" y="3122613"/>
            <a:ext cx="1965325" cy="14287"/>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a:extLst>
              <a:ext uri="{FF2B5EF4-FFF2-40B4-BE49-F238E27FC236}">
                <a16:creationId xmlns:a16="http://schemas.microsoft.com/office/drawing/2014/main" xmlns="" id="{AC6B6BB0-7DC3-4408-9A10-27DC75826186}"/>
              </a:ext>
            </a:extLst>
          </p:cNvPr>
          <p:cNvSpPr/>
          <p:nvPr/>
        </p:nvSpPr>
        <p:spPr>
          <a:xfrm flipV="1">
            <a:off x="5410200" y="3149600"/>
            <a:ext cx="1965325" cy="6350"/>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11" name="Rounded Rectangle 25">
            <a:extLst>
              <a:ext uri="{FF2B5EF4-FFF2-40B4-BE49-F238E27FC236}">
                <a16:creationId xmlns:a16="http://schemas.microsoft.com/office/drawing/2014/main" xmlns="" id="{6C45597F-1A75-4AAD-9309-0184E7480D28}"/>
              </a:ext>
            </a:extLst>
          </p:cNvPr>
          <p:cNvSpPr/>
          <p:nvPr/>
        </p:nvSpPr>
        <p:spPr bwMode="white">
          <a:xfrm>
            <a:off x="5410200" y="2971800"/>
            <a:ext cx="3063875" cy="2063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12" name="Rounded Rectangle 26">
            <a:extLst>
              <a:ext uri="{FF2B5EF4-FFF2-40B4-BE49-F238E27FC236}">
                <a16:creationId xmlns:a16="http://schemas.microsoft.com/office/drawing/2014/main" xmlns="" id="{FB07C79C-B0A0-4172-9773-66CDD5CE13C2}"/>
              </a:ext>
            </a:extLst>
          </p:cNvPr>
          <p:cNvSpPr/>
          <p:nvPr/>
        </p:nvSpPr>
        <p:spPr bwMode="white">
          <a:xfrm>
            <a:off x="7377113" y="3046413"/>
            <a:ext cx="1600200" cy="26987"/>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3" name="Rectangle 12">
            <a:extLst>
              <a:ext uri="{FF2B5EF4-FFF2-40B4-BE49-F238E27FC236}">
                <a16:creationId xmlns:a16="http://schemas.microsoft.com/office/drawing/2014/main" xmlns="" id="{75EDC5EA-62D8-4D35-8EFB-F7350C75EE92}"/>
              </a:ext>
            </a:extLst>
          </p:cNvPr>
          <p:cNvSpPr/>
          <p:nvPr/>
        </p:nvSpPr>
        <p:spPr>
          <a:xfrm>
            <a:off x="0" y="2736850"/>
            <a:ext cx="9144000" cy="18415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4" name="Rectangle 13">
            <a:extLst>
              <a:ext uri="{FF2B5EF4-FFF2-40B4-BE49-F238E27FC236}">
                <a16:creationId xmlns:a16="http://schemas.microsoft.com/office/drawing/2014/main" xmlns="" id="{155B52DA-5C4F-48ED-B7B2-0D243DE8F574}"/>
              </a:ext>
            </a:extLst>
          </p:cNvPr>
          <p:cNvSpPr/>
          <p:nvPr/>
        </p:nvSpPr>
        <p:spPr>
          <a:xfrm>
            <a:off x="0" y="2755900"/>
            <a:ext cx="9144000" cy="1063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5" name="Rectangle 14">
            <a:extLst>
              <a:ext uri="{FF2B5EF4-FFF2-40B4-BE49-F238E27FC236}">
                <a16:creationId xmlns:a16="http://schemas.microsoft.com/office/drawing/2014/main" xmlns="" id="{AAACE04A-CB8E-4ACA-B4AF-698314E90B39}"/>
              </a:ext>
            </a:extLst>
          </p:cNvPr>
          <p:cNvSpPr/>
          <p:nvPr/>
        </p:nvSpPr>
        <p:spPr>
          <a:xfrm flipV="1">
            <a:off x="6413500" y="2732088"/>
            <a:ext cx="2730500" cy="18732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6" name="Rectangle 15">
            <a:extLst>
              <a:ext uri="{FF2B5EF4-FFF2-40B4-BE49-F238E27FC236}">
                <a16:creationId xmlns:a16="http://schemas.microsoft.com/office/drawing/2014/main" xmlns="" id="{1DBD8273-700E-421F-823C-71537F0E5D3F}"/>
              </a:ext>
            </a:extLst>
          </p:cNvPr>
          <p:cNvSpPr/>
          <p:nvPr/>
        </p:nvSpPr>
        <p:spPr>
          <a:xfrm>
            <a:off x="0" y="0"/>
            <a:ext cx="9144000" cy="2776538"/>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Title 7"/>
          <p:cNvSpPr>
            <a:spLocks noGrp="1"/>
          </p:cNvSpPr>
          <p:nvPr>
            <p:ph type="ctrTitle"/>
          </p:nvPr>
        </p:nvSpPr>
        <p:spPr>
          <a:xfrm>
            <a:off x="457200" y="1801416"/>
            <a:ext cx="8458200" cy="1102519"/>
          </a:xfrm>
        </p:spPr>
        <p:txBody>
          <a:bodyPr anchor="b"/>
          <a:lstStyle>
            <a:lvl1pPr>
              <a:defRPr sz="4400">
                <a:solidFill>
                  <a:schemeClr val="bg1"/>
                </a:solidFill>
              </a:defRPr>
            </a:lvl1pPr>
          </a:lstStyle>
          <a:p>
            <a:r>
              <a:rPr lang="en-US"/>
              <a:t>Click to edit Master title style</a:t>
            </a:r>
          </a:p>
        </p:txBody>
      </p:sp>
      <p:sp>
        <p:nvSpPr>
          <p:cNvPr id="9" name="Subtitle 8"/>
          <p:cNvSpPr>
            <a:spLocks noGrp="1"/>
          </p:cNvSpPr>
          <p:nvPr>
            <p:ph type="subTitle" idx="1"/>
          </p:nvPr>
        </p:nvSpPr>
        <p:spPr>
          <a:xfrm>
            <a:off x="457200" y="2924953"/>
            <a:ext cx="4953000" cy="131445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7" name="Date Placeholder 27">
            <a:extLst>
              <a:ext uri="{FF2B5EF4-FFF2-40B4-BE49-F238E27FC236}">
                <a16:creationId xmlns:a16="http://schemas.microsoft.com/office/drawing/2014/main" xmlns="" id="{4F1C72CC-4872-44B4-827E-904C81E900BE}"/>
              </a:ext>
            </a:extLst>
          </p:cNvPr>
          <p:cNvSpPr>
            <a:spLocks noGrp="1"/>
          </p:cNvSpPr>
          <p:nvPr>
            <p:ph type="dt" sz="half" idx="10"/>
          </p:nvPr>
        </p:nvSpPr>
        <p:spPr>
          <a:xfrm>
            <a:off x="6705600" y="3154363"/>
            <a:ext cx="960438" cy="342900"/>
          </a:xfrm>
        </p:spPr>
        <p:txBody>
          <a:bodyPr/>
          <a:lstStyle>
            <a:lvl1pPr>
              <a:defRPr/>
            </a:lvl1pPr>
          </a:lstStyle>
          <a:p>
            <a:pPr>
              <a:defRPr/>
            </a:pPr>
            <a:fld id="{81EEA89C-37B9-4D0F-9AB5-080F859B0E4D}" type="datetime1">
              <a:rPr lang="en-US"/>
              <a:pPr>
                <a:defRPr/>
              </a:pPr>
              <a:t>21.05.2021</a:t>
            </a:fld>
            <a:endParaRPr lang="en-US"/>
          </a:p>
        </p:txBody>
      </p:sp>
      <p:sp>
        <p:nvSpPr>
          <p:cNvPr id="18" name="Footer Placeholder 16">
            <a:extLst>
              <a:ext uri="{FF2B5EF4-FFF2-40B4-BE49-F238E27FC236}">
                <a16:creationId xmlns:a16="http://schemas.microsoft.com/office/drawing/2014/main" xmlns="" id="{0A521990-3B25-488D-9F5E-73475D89E231}"/>
              </a:ext>
            </a:extLst>
          </p:cNvPr>
          <p:cNvSpPr>
            <a:spLocks noGrp="1"/>
          </p:cNvSpPr>
          <p:nvPr>
            <p:ph type="ftr" sz="quarter" idx="11"/>
          </p:nvPr>
        </p:nvSpPr>
        <p:spPr>
          <a:xfrm>
            <a:off x="5410200" y="3154363"/>
            <a:ext cx="1295400" cy="342900"/>
          </a:xfrm>
        </p:spPr>
        <p:txBody>
          <a:bodyPr/>
          <a:lstStyle>
            <a:lvl1pPr>
              <a:defRPr/>
            </a:lvl1pPr>
          </a:lstStyle>
          <a:p>
            <a:pPr>
              <a:defRPr/>
            </a:pPr>
            <a:endParaRPr lang="en-US"/>
          </a:p>
        </p:txBody>
      </p:sp>
      <p:sp>
        <p:nvSpPr>
          <p:cNvPr id="19" name="Slide Number Placeholder 28">
            <a:extLst>
              <a:ext uri="{FF2B5EF4-FFF2-40B4-BE49-F238E27FC236}">
                <a16:creationId xmlns:a16="http://schemas.microsoft.com/office/drawing/2014/main" xmlns="" id="{C44406BF-59DD-4B85-A1CD-5D5572CC8C7E}"/>
              </a:ext>
            </a:extLst>
          </p:cNvPr>
          <p:cNvSpPr>
            <a:spLocks noGrp="1"/>
          </p:cNvSpPr>
          <p:nvPr>
            <p:ph type="sldNum" sz="quarter" idx="12"/>
          </p:nvPr>
        </p:nvSpPr>
        <p:spPr>
          <a:xfrm>
            <a:off x="8320088" y="1588"/>
            <a:ext cx="747712" cy="273050"/>
          </a:xfrm>
        </p:spPr>
        <p:txBody>
          <a:bodyPr/>
          <a:lstStyle>
            <a:lvl1pPr>
              <a:defRPr smtClean="0">
                <a:solidFill>
                  <a:schemeClr val="bg1"/>
                </a:solidFill>
              </a:defRPr>
            </a:lvl1pPr>
          </a:lstStyle>
          <a:p>
            <a:pPr>
              <a:defRPr/>
            </a:pPr>
            <a:fld id="{15A12303-D462-4C65-AD67-C687A2FF0C3C}" type="slidenum">
              <a:rPr lang="en-US" altLang="en-US"/>
              <a:pPr>
                <a:defRPr/>
              </a:pPr>
              <a:t>‹#›</a:t>
            </a:fld>
            <a:endParaRPr lang="en-US" altLang="en-US"/>
          </a:p>
        </p:txBody>
      </p:sp>
    </p:spTree>
    <p:extLst>
      <p:ext uri="{BB962C8B-B14F-4D97-AF65-F5344CB8AC3E}">
        <p14:creationId xmlns:p14="http://schemas.microsoft.com/office/powerpoint/2010/main" xmlns="" val="3630680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0EEEB33D-25EF-4A0C-9D52-AAED4696D832}"/>
              </a:ext>
            </a:extLst>
          </p:cNvPr>
          <p:cNvSpPr>
            <a:spLocks noGrp="1"/>
          </p:cNvSpPr>
          <p:nvPr>
            <p:ph type="dt" sz="half" idx="10"/>
          </p:nvPr>
        </p:nvSpPr>
        <p:spPr/>
        <p:txBody>
          <a:bodyPr/>
          <a:lstStyle>
            <a:lvl1pPr>
              <a:defRPr/>
            </a:lvl1pPr>
          </a:lstStyle>
          <a:p>
            <a:pPr>
              <a:defRPr/>
            </a:pPr>
            <a:fld id="{BA52DEA0-664F-445A-9C2C-2589E546DF08}" type="datetime1">
              <a:rPr lang="en-US"/>
              <a:pPr>
                <a:defRPr/>
              </a:pPr>
              <a:t>21.05.2021</a:t>
            </a:fld>
            <a:endParaRPr lang="en-US"/>
          </a:p>
        </p:txBody>
      </p:sp>
      <p:sp>
        <p:nvSpPr>
          <p:cNvPr id="5" name="Footer Placeholder 2">
            <a:extLst>
              <a:ext uri="{FF2B5EF4-FFF2-40B4-BE49-F238E27FC236}">
                <a16:creationId xmlns:a16="http://schemas.microsoft.com/office/drawing/2014/main" xmlns="" id="{53BEEE6A-F25D-45C6-880D-8EC9C4D3FD6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F225B91A-5F57-4765-810E-A0B99D59AB3A}"/>
              </a:ext>
            </a:extLst>
          </p:cNvPr>
          <p:cNvSpPr>
            <a:spLocks noGrp="1"/>
          </p:cNvSpPr>
          <p:nvPr>
            <p:ph type="sldNum" sz="quarter" idx="12"/>
          </p:nvPr>
        </p:nvSpPr>
        <p:spPr/>
        <p:txBody>
          <a:bodyPr/>
          <a:lstStyle>
            <a:lvl1pPr>
              <a:defRPr/>
            </a:lvl1pPr>
          </a:lstStyle>
          <a:p>
            <a:pPr>
              <a:defRPr/>
            </a:pPr>
            <a:fld id="{FBE7C64A-D9AA-4961-AD79-50CF4E2D3537}" type="slidenum">
              <a:rPr lang="en-US" altLang="en-US"/>
              <a:pPr>
                <a:defRPr/>
              </a:pPr>
              <a:t>‹#›</a:t>
            </a:fld>
            <a:endParaRPr lang="en-US" altLang="en-US"/>
          </a:p>
        </p:txBody>
      </p:sp>
    </p:spTree>
    <p:extLst>
      <p:ext uri="{BB962C8B-B14F-4D97-AF65-F5344CB8AC3E}">
        <p14:creationId xmlns:p14="http://schemas.microsoft.com/office/powerpoint/2010/main" xmlns="" val="2652498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485901"/>
            <a:ext cx="7772400" cy="1021556"/>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722313" y="2525316"/>
            <a:ext cx="7772400" cy="1132284"/>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13">
            <a:extLst>
              <a:ext uri="{FF2B5EF4-FFF2-40B4-BE49-F238E27FC236}">
                <a16:creationId xmlns:a16="http://schemas.microsoft.com/office/drawing/2014/main" xmlns="" id="{BBD32813-DD86-4DBE-83EA-7C505EC45421}"/>
              </a:ext>
            </a:extLst>
          </p:cNvPr>
          <p:cNvSpPr>
            <a:spLocks noGrp="1"/>
          </p:cNvSpPr>
          <p:nvPr>
            <p:ph type="dt" sz="half" idx="10"/>
          </p:nvPr>
        </p:nvSpPr>
        <p:spPr/>
        <p:txBody>
          <a:bodyPr/>
          <a:lstStyle>
            <a:lvl1pPr>
              <a:defRPr/>
            </a:lvl1pPr>
          </a:lstStyle>
          <a:p>
            <a:pPr>
              <a:defRPr/>
            </a:pPr>
            <a:fld id="{59695478-9F22-4CBF-99B8-CA75542636F1}" type="datetime1">
              <a:rPr lang="en-US"/>
              <a:pPr>
                <a:defRPr/>
              </a:pPr>
              <a:t>21.05.2021</a:t>
            </a:fld>
            <a:endParaRPr lang="en-US"/>
          </a:p>
        </p:txBody>
      </p:sp>
      <p:sp>
        <p:nvSpPr>
          <p:cNvPr id="5" name="Footer Placeholder 2">
            <a:extLst>
              <a:ext uri="{FF2B5EF4-FFF2-40B4-BE49-F238E27FC236}">
                <a16:creationId xmlns:a16="http://schemas.microsoft.com/office/drawing/2014/main" xmlns="" id="{8C109524-85B4-4B6E-9466-65C7D98B332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745CB75F-98AB-4E71-9C73-691A0153FFD7}"/>
              </a:ext>
            </a:extLst>
          </p:cNvPr>
          <p:cNvSpPr>
            <a:spLocks noGrp="1"/>
          </p:cNvSpPr>
          <p:nvPr>
            <p:ph type="sldNum" sz="quarter" idx="12"/>
          </p:nvPr>
        </p:nvSpPr>
        <p:spPr/>
        <p:txBody>
          <a:bodyPr/>
          <a:lstStyle>
            <a:lvl1pPr>
              <a:defRPr/>
            </a:lvl1pPr>
          </a:lstStyle>
          <a:p>
            <a:pPr>
              <a:defRPr/>
            </a:pPr>
            <a:fld id="{8DC8CA44-B1C2-40DA-99E6-8FAE7E27C911}" type="slidenum">
              <a:rPr lang="en-US" altLang="en-US"/>
              <a:pPr>
                <a:defRPr/>
              </a:pPr>
              <a:t>‹#›</a:t>
            </a:fld>
            <a:endParaRPr lang="en-US" altLang="en-US"/>
          </a:p>
        </p:txBody>
      </p:sp>
    </p:spTree>
    <p:extLst>
      <p:ext uri="{BB962C8B-B14F-4D97-AF65-F5344CB8AC3E}">
        <p14:creationId xmlns:p14="http://schemas.microsoft.com/office/powerpoint/2010/main" xmlns="" val="418536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87069"/>
            <a:ext cx="4038600" cy="3394472"/>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87069"/>
            <a:ext cx="4038600" cy="3394472"/>
          </a:xfrm>
        </p:spPr>
        <p:txBody>
          <a:bodyPr/>
          <a:lstStyle>
            <a:lvl1pPr>
              <a:defRPr sz="2000"/>
            </a:lvl1pPr>
            <a:lvl2pPr>
              <a:defRPr sz="19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xmlns="" id="{F6754F6C-A6DC-426B-BE16-031E43D9068E}"/>
              </a:ext>
            </a:extLst>
          </p:cNvPr>
          <p:cNvSpPr>
            <a:spLocks noGrp="1"/>
          </p:cNvSpPr>
          <p:nvPr>
            <p:ph type="dt" sz="half" idx="10"/>
          </p:nvPr>
        </p:nvSpPr>
        <p:spPr/>
        <p:txBody>
          <a:bodyPr/>
          <a:lstStyle>
            <a:lvl1pPr>
              <a:defRPr/>
            </a:lvl1pPr>
          </a:lstStyle>
          <a:p>
            <a:pPr>
              <a:defRPr/>
            </a:pPr>
            <a:fld id="{88EBA3E2-9598-448E-B633-A4C4A0223C6B}" type="datetime1">
              <a:rPr lang="en-US"/>
              <a:pPr>
                <a:defRPr/>
              </a:pPr>
              <a:t>21.05.2021</a:t>
            </a:fld>
            <a:endParaRPr lang="en-US"/>
          </a:p>
        </p:txBody>
      </p:sp>
      <p:sp>
        <p:nvSpPr>
          <p:cNvPr id="6" name="Footer Placeholder 2">
            <a:extLst>
              <a:ext uri="{FF2B5EF4-FFF2-40B4-BE49-F238E27FC236}">
                <a16:creationId xmlns:a16="http://schemas.microsoft.com/office/drawing/2014/main" xmlns="" id="{0D772E40-93A7-4326-850C-AB3DD5EC3D3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xmlns="" id="{34699A97-231E-4EDF-9B9E-1F6D5A26DDE0}"/>
              </a:ext>
            </a:extLst>
          </p:cNvPr>
          <p:cNvSpPr>
            <a:spLocks noGrp="1"/>
          </p:cNvSpPr>
          <p:nvPr>
            <p:ph type="sldNum" sz="quarter" idx="12"/>
          </p:nvPr>
        </p:nvSpPr>
        <p:spPr/>
        <p:txBody>
          <a:bodyPr/>
          <a:lstStyle>
            <a:lvl1pPr>
              <a:defRPr/>
            </a:lvl1pPr>
          </a:lstStyle>
          <a:p>
            <a:pPr>
              <a:defRPr/>
            </a:pPr>
            <a:fld id="{BE8AE994-699F-4973-8EA4-212E0932AFF0}" type="slidenum">
              <a:rPr lang="en-US" altLang="en-US"/>
              <a:pPr>
                <a:defRPr/>
              </a:pPr>
              <a:t>‹#›</a:t>
            </a:fld>
            <a:endParaRPr lang="en-US" altLang="en-US"/>
          </a:p>
        </p:txBody>
      </p:sp>
    </p:spTree>
    <p:extLst>
      <p:ext uri="{BB962C8B-B14F-4D97-AF65-F5344CB8AC3E}">
        <p14:creationId xmlns:p14="http://schemas.microsoft.com/office/powerpoint/2010/main" xmlns="" val="2337083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857250"/>
            <a:ext cx="8382000" cy="802386"/>
          </a:xfrm>
        </p:spPr>
        <p:txBody>
          <a:bodyPr/>
          <a:lstStyle>
            <a:lvl1pPr>
              <a:defRPr sz="4000" b="0" i="0" cap="none" baseline="0"/>
            </a:lvl1pPr>
          </a:lstStyle>
          <a:p>
            <a:r>
              <a:rPr lang="en-US"/>
              <a:t>Click to edit Master title style</a:t>
            </a:r>
          </a:p>
        </p:txBody>
      </p:sp>
      <p:sp>
        <p:nvSpPr>
          <p:cNvPr id="3" name="Text Placeholder 2"/>
          <p:cNvSpPr>
            <a:spLocks noGrp="1"/>
          </p:cNvSpPr>
          <p:nvPr>
            <p:ph type="body" idx="1"/>
          </p:nvPr>
        </p:nvSpPr>
        <p:spPr>
          <a:xfrm>
            <a:off x="381000" y="1683728"/>
            <a:ext cx="4041648"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21226" y="1683728"/>
            <a:ext cx="4041775"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381000" y="2031389"/>
            <a:ext cx="4041648" cy="291465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718305" y="2031389"/>
            <a:ext cx="4041775" cy="2914650"/>
          </a:xfrm>
        </p:spPr>
        <p:txBody>
          <a:bodyPr/>
          <a:lstStyle>
            <a:lvl1pPr>
              <a:defRPr sz="20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25">
            <a:extLst>
              <a:ext uri="{FF2B5EF4-FFF2-40B4-BE49-F238E27FC236}">
                <a16:creationId xmlns:a16="http://schemas.microsoft.com/office/drawing/2014/main" xmlns="" id="{E06EF4FE-F473-48D3-B3DB-423B50911F9E}"/>
              </a:ext>
            </a:extLst>
          </p:cNvPr>
          <p:cNvSpPr>
            <a:spLocks noGrp="1"/>
          </p:cNvSpPr>
          <p:nvPr>
            <p:ph type="dt" sz="half" idx="10"/>
          </p:nvPr>
        </p:nvSpPr>
        <p:spPr/>
        <p:txBody>
          <a:bodyPr rtlCol="0"/>
          <a:lstStyle>
            <a:lvl1pPr>
              <a:defRPr/>
            </a:lvl1pPr>
          </a:lstStyle>
          <a:p>
            <a:pPr>
              <a:defRPr/>
            </a:pPr>
            <a:fld id="{83BAD9F1-0869-4B08-A656-0ECB3F451DD0}" type="datetime1">
              <a:rPr lang="en-US"/>
              <a:pPr>
                <a:defRPr/>
              </a:pPr>
              <a:t>21.05.2021</a:t>
            </a:fld>
            <a:endParaRPr lang="en-US"/>
          </a:p>
        </p:txBody>
      </p:sp>
      <p:sp>
        <p:nvSpPr>
          <p:cNvPr id="8" name="Slide Number Placeholder 26">
            <a:extLst>
              <a:ext uri="{FF2B5EF4-FFF2-40B4-BE49-F238E27FC236}">
                <a16:creationId xmlns:a16="http://schemas.microsoft.com/office/drawing/2014/main" xmlns="" id="{7624BB83-B58C-440E-B061-558BC581DFB8}"/>
              </a:ext>
            </a:extLst>
          </p:cNvPr>
          <p:cNvSpPr>
            <a:spLocks noGrp="1"/>
          </p:cNvSpPr>
          <p:nvPr>
            <p:ph type="sldNum" sz="quarter" idx="11"/>
          </p:nvPr>
        </p:nvSpPr>
        <p:spPr/>
        <p:txBody>
          <a:bodyPr/>
          <a:lstStyle>
            <a:lvl1pPr>
              <a:defRPr smtClean="0"/>
            </a:lvl1pPr>
          </a:lstStyle>
          <a:p>
            <a:pPr>
              <a:defRPr/>
            </a:pPr>
            <a:fld id="{4EB46C52-A7AB-40E4-9622-4DE8970FDFC1}" type="slidenum">
              <a:rPr lang="en-US" altLang="en-US"/>
              <a:pPr>
                <a:defRPr/>
              </a:pPr>
              <a:t>‹#›</a:t>
            </a:fld>
            <a:endParaRPr lang="en-US" altLang="en-US"/>
          </a:p>
        </p:txBody>
      </p:sp>
      <p:sp>
        <p:nvSpPr>
          <p:cNvPr id="9" name="Footer Placeholder 27">
            <a:extLst>
              <a:ext uri="{FF2B5EF4-FFF2-40B4-BE49-F238E27FC236}">
                <a16:creationId xmlns:a16="http://schemas.microsoft.com/office/drawing/2014/main" xmlns="" id="{8752B85E-F475-438A-B7FB-4702B20E6DEF}"/>
              </a:ext>
            </a:extLst>
          </p:cNvPr>
          <p:cNvSpPr>
            <a:spLocks noGrp="1"/>
          </p:cNvSpPr>
          <p:nvPr>
            <p:ph type="ftr" sz="quarter" idx="12"/>
          </p:nvPr>
        </p:nvSpPr>
        <p:spPr/>
        <p:txBody>
          <a:bodyPr rtlCol="0"/>
          <a:lstStyle>
            <a:lvl1pPr>
              <a:defRPr/>
            </a:lvl1pPr>
          </a:lstStyle>
          <a:p>
            <a:pPr>
              <a:defRPr/>
            </a:pPr>
            <a:endParaRPr lang="en-US"/>
          </a:p>
        </p:txBody>
      </p:sp>
    </p:spTree>
    <p:extLst>
      <p:ext uri="{BB962C8B-B14F-4D97-AF65-F5344CB8AC3E}">
        <p14:creationId xmlns:p14="http://schemas.microsoft.com/office/powerpoint/2010/main" xmlns="" val="1605911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50"/>
            <a:ext cx="8229600" cy="802386"/>
          </a:xfrm>
        </p:spPr>
        <p:txBody>
          <a:bodyPr/>
          <a:lstStyle>
            <a:lvl1pPr>
              <a:defRPr sz="4000">
                <a:solidFill>
                  <a:schemeClr val="tx2"/>
                </a:solidFill>
              </a:defRPr>
            </a:lvl1pPr>
          </a:lstStyle>
          <a:p>
            <a:r>
              <a:rPr lang="en-US"/>
              <a:t>Click to edit Master title style</a:t>
            </a:r>
          </a:p>
        </p:txBody>
      </p:sp>
      <p:sp>
        <p:nvSpPr>
          <p:cNvPr id="3" name="Date Placeholder 2">
            <a:extLst>
              <a:ext uri="{FF2B5EF4-FFF2-40B4-BE49-F238E27FC236}">
                <a16:creationId xmlns:a16="http://schemas.microsoft.com/office/drawing/2014/main" xmlns="" id="{1ABC8C6A-DF99-4E1D-A865-6A50A22961EC}"/>
              </a:ext>
            </a:extLst>
          </p:cNvPr>
          <p:cNvSpPr>
            <a:spLocks noGrp="1"/>
          </p:cNvSpPr>
          <p:nvPr>
            <p:ph type="dt" sz="half" idx="10"/>
          </p:nvPr>
        </p:nvSpPr>
        <p:spPr>
          <a:xfrm>
            <a:off x="6583363" y="458788"/>
            <a:ext cx="957262" cy="342900"/>
          </a:xfrm>
        </p:spPr>
        <p:txBody>
          <a:bodyPr/>
          <a:lstStyle>
            <a:lvl1pPr>
              <a:defRPr/>
            </a:lvl1pPr>
          </a:lstStyle>
          <a:p>
            <a:pPr>
              <a:defRPr/>
            </a:pPr>
            <a:fld id="{5471D310-4E4E-4D07-86E0-F4E189ADF821}" type="datetime1">
              <a:rPr lang="en-US"/>
              <a:pPr>
                <a:defRPr/>
              </a:pPr>
              <a:t>21.05.2021</a:t>
            </a:fld>
            <a:endParaRPr lang="en-US"/>
          </a:p>
        </p:txBody>
      </p:sp>
      <p:sp>
        <p:nvSpPr>
          <p:cNvPr id="4" name="Footer Placeholder 3">
            <a:extLst>
              <a:ext uri="{FF2B5EF4-FFF2-40B4-BE49-F238E27FC236}">
                <a16:creationId xmlns:a16="http://schemas.microsoft.com/office/drawing/2014/main" xmlns="" id="{9AF3078E-C45F-4F96-A294-30CF0A13DA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xmlns="" id="{42F7752E-4502-487F-B19C-02A93E88698B}"/>
              </a:ext>
            </a:extLst>
          </p:cNvPr>
          <p:cNvSpPr>
            <a:spLocks noGrp="1"/>
          </p:cNvSpPr>
          <p:nvPr>
            <p:ph type="sldNum" sz="quarter" idx="12"/>
          </p:nvPr>
        </p:nvSpPr>
        <p:spPr/>
        <p:txBody>
          <a:bodyPr/>
          <a:lstStyle>
            <a:lvl1pPr>
              <a:defRPr smtClean="0"/>
            </a:lvl1pPr>
          </a:lstStyle>
          <a:p>
            <a:pPr>
              <a:defRPr/>
            </a:pPr>
            <a:fld id="{BF187C9D-B0F5-409C-A5EB-5A380A28FF2B}" type="slidenum">
              <a:rPr lang="en-US" altLang="en-US"/>
              <a:pPr>
                <a:defRPr/>
              </a:pPr>
              <a:t>‹#›</a:t>
            </a:fld>
            <a:endParaRPr lang="en-US" altLang="en-US"/>
          </a:p>
        </p:txBody>
      </p:sp>
    </p:spTree>
    <p:extLst>
      <p:ext uri="{BB962C8B-B14F-4D97-AF65-F5344CB8AC3E}">
        <p14:creationId xmlns:p14="http://schemas.microsoft.com/office/powerpoint/2010/main" xmlns="" val="743820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xmlns="" id="{FD1E7C87-7E77-4E7A-A416-40D553F62FCC}"/>
              </a:ext>
            </a:extLst>
          </p:cNvPr>
          <p:cNvSpPr>
            <a:spLocks noGrp="1"/>
          </p:cNvSpPr>
          <p:nvPr>
            <p:ph type="dt" sz="half" idx="10"/>
          </p:nvPr>
        </p:nvSpPr>
        <p:spPr/>
        <p:txBody>
          <a:bodyPr/>
          <a:lstStyle>
            <a:lvl1pPr>
              <a:defRPr/>
            </a:lvl1pPr>
          </a:lstStyle>
          <a:p>
            <a:pPr>
              <a:defRPr/>
            </a:pPr>
            <a:fld id="{276471E7-422C-4346-93D8-5CB39927D803}" type="datetime1">
              <a:rPr lang="en-US"/>
              <a:pPr>
                <a:defRPr/>
              </a:pPr>
              <a:t>21.05.2021</a:t>
            </a:fld>
            <a:endParaRPr lang="en-US"/>
          </a:p>
        </p:txBody>
      </p:sp>
      <p:sp>
        <p:nvSpPr>
          <p:cNvPr id="3" name="Footer Placeholder 2">
            <a:extLst>
              <a:ext uri="{FF2B5EF4-FFF2-40B4-BE49-F238E27FC236}">
                <a16:creationId xmlns:a16="http://schemas.microsoft.com/office/drawing/2014/main" xmlns="" id="{0683BFC9-33E1-434E-8211-FBEF3C12CA1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22">
            <a:extLst>
              <a:ext uri="{FF2B5EF4-FFF2-40B4-BE49-F238E27FC236}">
                <a16:creationId xmlns:a16="http://schemas.microsoft.com/office/drawing/2014/main" xmlns="" id="{315F5EBD-A4AD-4705-9DDF-F52CF3910C8C}"/>
              </a:ext>
            </a:extLst>
          </p:cNvPr>
          <p:cNvSpPr>
            <a:spLocks noGrp="1"/>
          </p:cNvSpPr>
          <p:nvPr>
            <p:ph type="sldNum" sz="quarter" idx="12"/>
          </p:nvPr>
        </p:nvSpPr>
        <p:spPr/>
        <p:txBody>
          <a:bodyPr/>
          <a:lstStyle>
            <a:lvl1pPr>
              <a:defRPr/>
            </a:lvl1pPr>
          </a:lstStyle>
          <a:p>
            <a:pPr>
              <a:defRPr/>
            </a:pPr>
            <a:fld id="{3CDDB0D2-0EFB-4586-A31B-EBCA271EF55E}" type="slidenum">
              <a:rPr lang="en-US" altLang="en-US"/>
              <a:pPr>
                <a:defRPr/>
              </a:pPr>
              <a:t>‹#›</a:t>
            </a:fld>
            <a:endParaRPr lang="en-US" altLang="en-US"/>
          </a:p>
        </p:txBody>
      </p:sp>
    </p:spTree>
    <p:extLst>
      <p:ext uri="{BB962C8B-B14F-4D97-AF65-F5344CB8AC3E}">
        <p14:creationId xmlns:p14="http://schemas.microsoft.com/office/powerpoint/2010/main" xmlns="" val="1187221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826477"/>
            <a:ext cx="3383280" cy="658368"/>
          </a:xfrm>
        </p:spPr>
        <p:txBody>
          <a:bodyPr anchor="b"/>
          <a:lstStyle>
            <a:lvl1pPr algn="l">
              <a:buNone/>
              <a:defRPr sz="1800" b="1"/>
            </a:lvl1pPr>
          </a:lstStyle>
          <a:p>
            <a:r>
              <a:rPr lang="en-US"/>
              <a:t>Click to edit Master title style</a:t>
            </a:r>
          </a:p>
        </p:txBody>
      </p:sp>
      <p:sp>
        <p:nvSpPr>
          <p:cNvPr id="3" name="Text Placeholder 2"/>
          <p:cNvSpPr>
            <a:spLocks noGrp="1"/>
          </p:cNvSpPr>
          <p:nvPr>
            <p:ph type="body" idx="2"/>
          </p:nvPr>
        </p:nvSpPr>
        <p:spPr>
          <a:xfrm>
            <a:off x="5353496" y="1508045"/>
            <a:ext cx="3383280" cy="346329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152400" y="582215"/>
            <a:ext cx="5102352" cy="438912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xmlns="" id="{B4936BDA-1B32-4524-BB8E-0A65333B28FF}"/>
              </a:ext>
            </a:extLst>
          </p:cNvPr>
          <p:cNvSpPr>
            <a:spLocks noGrp="1"/>
          </p:cNvSpPr>
          <p:nvPr>
            <p:ph type="dt" sz="half" idx="10"/>
          </p:nvPr>
        </p:nvSpPr>
        <p:spPr/>
        <p:txBody>
          <a:bodyPr/>
          <a:lstStyle>
            <a:lvl1pPr>
              <a:defRPr/>
            </a:lvl1pPr>
          </a:lstStyle>
          <a:p>
            <a:pPr>
              <a:defRPr/>
            </a:pPr>
            <a:fld id="{998C7AB0-3B95-4E8A-B5E6-12D238C4001E}" type="datetime1">
              <a:rPr lang="en-US"/>
              <a:pPr>
                <a:defRPr/>
              </a:pPr>
              <a:t>21.05.2021</a:t>
            </a:fld>
            <a:endParaRPr lang="en-US"/>
          </a:p>
        </p:txBody>
      </p:sp>
      <p:sp>
        <p:nvSpPr>
          <p:cNvPr id="6" name="Footer Placeholder 2">
            <a:extLst>
              <a:ext uri="{FF2B5EF4-FFF2-40B4-BE49-F238E27FC236}">
                <a16:creationId xmlns:a16="http://schemas.microsoft.com/office/drawing/2014/main" xmlns="" id="{7272A67A-65AC-48EE-BC0F-19ABEB310C1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xmlns="" id="{D015B19A-37E8-4C5D-87D3-C36119F055D2}"/>
              </a:ext>
            </a:extLst>
          </p:cNvPr>
          <p:cNvSpPr>
            <a:spLocks noGrp="1"/>
          </p:cNvSpPr>
          <p:nvPr>
            <p:ph type="sldNum" sz="quarter" idx="12"/>
          </p:nvPr>
        </p:nvSpPr>
        <p:spPr/>
        <p:txBody>
          <a:bodyPr/>
          <a:lstStyle>
            <a:lvl1pPr>
              <a:defRPr/>
            </a:lvl1pPr>
          </a:lstStyle>
          <a:p>
            <a:pPr>
              <a:defRPr/>
            </a:pPr>
            <a:fld id="{BEE43AE1-0385-4E04-AB1C-BF1E643A2C5A}" type="slidenum">
              <a:rPr lang="en-US" altLang="en-US"/>
              <a:pPr>
                <a:defRPr/>
              </a:pPr>
              <a:t>‹#›</a:t>
            </a:fld>
            <a:endParaRPr lang="en-US" altLang="en-US"/>
          </a:p>
        </p:txBody>
      </p:sp>
    </p:spTree>
    <p:extLst>
      <p:ext uri="{BB962C8B-B14F-4D97-AF65-F5344CB8AC3E}">
        <p14:creationId xmlns:p14="http://schemas.microsoft.com/office/powerpoint/2010/main" xmlns="" val="729941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5" y="831870"/>
            <a:ext cx="586803" cy="3511228"/>
          </a:xfrm>
        </p:spPr>
        <p:txBody>
          <a:bodyPr vert="vert270" lIns="45720" tIns="0" rIns="45720" anchor="t"/>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403671" y="857250"/>
            <a:ext cx="4572000" cy="3429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n-US" noProof="0"/>
              <a:t>Click icon to add picture</a:t>
            </a:r>
          </a:p>
        </p:txBody>
      </p:sp>
      <p:sp>
        <p:nvSpPr>
          <p:cNvPr id="4" name="Text Placeholder 3"/>
          <p:cNvSpPr>
            <a:spLocks noGrp="1"/>
          </p:cNvSpPr>
          <p:nvPr>
            <p:ph type="body" sz="half" idx="2"/>
          </p:nvPr>
        </p:nvSpPr>
        <p:spPr>
          <a:xfrm>
            <a:off x="6088443" y="2455731"/>
            <a:ext cx="2590800" cy="1887367"/>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5" name="Date Placeholder 13">
            <a:extLst>
              <a:ext uri="{FF2B5EF4-FFF2-40B4-BE49-F238E27FC236}">
                <a16:creationId xmlns:a16="http://schemas.microsoft.com/office/drawing/2014/main" xmlns="" id="{CC7600B6-ACBD-4066-8F0E-DD49A4100E03}"/>
              </a:ext>
            </a:extLst>
          </p:cNvPr>
          <p:cNvSpPr>
            <a:spLocks noGrp="1"/>
          </p:cNvSpPr>
          <p:nvPr>
            <p:ph type="dt" sz="half" idx="10"/>
          </p:nvPr>
        </p:nvSpPr>
        <p:spPr/>
        <p:txBody>
          <a:bodyPr/>
          <a:lstStyle>
            <a:lvl1pPr>
              <a:defRPr/>
            </a:lvl1pPr>
          </a:lstStyle>
          <a:p>
            <a:pPr>
              <a:defRPr/>
            </a:pPr>
            <a:fld id="{C570F6F1-762E-40BE-A98C-3BE1245E4E63}" type="datetime1">
              <a:rPr lang="en-US"/>
              <a:pPr>
                <a:defRPr/>
              </a:pPr>
              <a:t>21.05.2021</a:t>
            </a:fld>
            <a:endParaRPr lang="en-US"/>
          </a:p>
        </p:txBody>
      </p:sp>
      <p:sp>
        <p:nvSpPr>
          <p:cNvPr id="6" name="Footer Placeholder 2">
            <a:extLst>
              <a:ext uri="{FF2B5EF4-FFF2-40B4-BE49-F238E27FC236}">
                <a16:creationId xmlns:a16="http://schemas.microsoft.com/office/drawing/2014/main" xmlns="" id="{34C30B2E-337A-4ED7-920E-4EF1E178C15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22">
            <a:extLst>
              <a:ext uri="{FF2B5EF4-FFF2-40B4-BE49-F238E27FC236}">
                <a16:creationId xmlns:a16="http://schemas.microsoft.com/office/drawing/2014/main" xmlns="" id="{256BAF0F-AA20-4510-A8AB-AF946F36DECC}"/>
              </a:ext>
            </a:extLst>
          </p:cNvPr>
          <p:cNvSpPr>
            <a:spLocks noGrp="1"/>
          </p:cNvSpPr>
          <p:nvPr>
            <p:ph type="sldNum" sz="quarter" idx="12"/>
          </p:nvPr>
        </p:nvSpPr>
        <p:spPr/>
        <p:txBody>
          <a:bodyPr/>
          <a:lstStyle>
            <a:lvl1pPr>
              <a:defRPr/>
            </a:lvl1pPr>
          </a:lstStyle>
          <a:p>
            <a:pPr>
              <a:defRPr/>
            </a:pPr>
            <a:fld id="{33502A36-05A5-4AB6-92FB-38D854FBC8C5}" type="slidenum">
              <a:rPr lang="en-US" altLang="en-US"/>
              <a:pPr>
                <a:defRPr/>
              </a:pPr>
              <a:t>‹#›</a:t>
            </a:fld>
            <a:endParaRPr lang="en-US" altLang="en-US"/>
          </a:p>
        </p:txBody>
      </p:sp>
    </p:spTree>
    <p:extLst>
      <p:ext uri="{BB962C8B-B14F-4D97-AF65-F5344CB8AC3E}">
        <p14:creationId xmlns:p14="http://schemas.microsoft.com/office/powerpoint/2010/main" xmlns="" val="2745983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189D071C-2A4D-4441-9DD9-1125C9557560}"/>
              </a:ext>
            </a:extLst>
          </p:cNvPr>
          <p:cNvSpPr>
            <a:spLocks noGrp="1"/>
          </p:cNvSpPr>
          <p:nvPr>
            <p:ph type="dt" sz="half" idx="10"/>
          </p:nvPr>
        </p:nvSpPr>
        <p:spPr/>
        <p:txBody>
          <a:bodyPr/>
          <a:lstStyle>
            <a:lvl1pPr>
              <a:defRPr/>
            </a:lvl1pPr>
          </a:lstStyle>
          <a:p>
            <a:pPr>
              <a:defRPr/>
            </a:pPr>
            <a:fld id="{B368C646-5962-433C-98B1-5DB326C3F2C2}" type="datetime1">
              <a:rPr lang="en-US"/>
              <a:pPr>
                <a:defRPr/>
              </a:pPr>
              <a:t>21.05.2021</a:t>
            </a:fld>
            <a:endParaRPr lang="en-US"/>
          </a:p>
        </p:txBody>
      </p:sp>
      <p:sp>
        <p:nvSpPr>
          <p:cNvPr id="5" name="Footer Placeholder 2">
            <a:extLst>
              <a:ext uri="{FF2B5EF4-FFF2-40B4-BE49-F238E27FC236}">
                <a16:creationId xmlns:a16="http://schemas.microsoft.com/office/drawing/2014/main" xmlns="" id="{3C17FA04-708C-40DC-9494-D7E61048B0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E939B97F-9F8E-491D-80DD-235FA85681B4}"/>
              </a:ext>
            </a:extLst>
          </p:cNvPr>
          <p:cNvSpPr>
            <a:spLocks noGrp="1"/>
          </p:cNvSpPr>
          <p:nvPr>
            <p:ph type="sldNum" sz="quarter" idx="12"/>
          </p:nvPr>
        </p:nvSpPr>
        <p:spPr/>
        <p:txBody>
          <a:bodyPr/>
          <a:lstStyle>
            <a:lvl1pPr>
              <a:defRPr/>
            </a:lvl1pPr>
          </a:lstStyle>
          <a:p>
            <a:pPr>
              <a:defRPr/>
            </a:pPr>
            <a:fld id="{57F5997A-175F-40DA-98CB-54F945108991}" type="slidenum">
              <a:rPr lang="en-US" altLang="en-US"/>
              <a:pPr>
                <a:defRPr/>
              </a:pPr>
              <a:t>‹#›</a:t>
            </a:fld>
            <a:endParaRPr lang="en-US" altLang="en-US"/>
          </a:p>
        </p:txBody>
      </p:sp>
    </p:spTree>
    <p:extLst>
      <p:ext uri="{BB962C8B-B14F-4D97-AF65-F5344CB8AC3E}">
        <p14:creationId xmlns:p14="http://schemas.microsoft.com/office/powerpoint/2010/main" xmlns="" val="3746186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857250"/>
            <a:ext cx="1905000" cy="4114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857250"/>
            <a:ext cx="624840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xmlns="" id="{F28632B8-0FF9-4106-B1F2-1894EA484CFD}"/>
              </a:ext>
            </a:extLst>
          </p:cNvPr>
          <p:cNvSpPr>
            <a:spLocks noGrp="1"/>
          </p:cNvSpPr>
          <p:nvPr>
            <p:ph type="dt" sz="half" idx="10"/>
          </p:nvPr>
        </p:nvSpPr>
        <p:spPr/>
        <p:txBody>
          <a:bodyPr/>
          <a:lstStyle>
            <a:lvl1pPr>
              <a:defRPr/>
            </a:lvl1pPr>
          </a:lstStyle>
          <a:p>
            <a:pPr>
              <a:defRPr/>
            </a:pPr>
            <a:fld id="{47281237-0A68-4992-9AD6-891546F8EFF9}" type="datetime1">
              <a:rPr lang="en-US"/>
              <a:pPr>
                <a:defRPr/>
              </a:pPr>
              <a:t>21.05.2021</a:t>
            </a:fld>
            <a:endParaRPr lang="en-US"/>
          </a:p>
        </p:txBody>
      </p:sp>
      <p:sp>
        <p:nvSpPr>
          <p:cNvPr id="5" name="Footer Placeholder 2">
            <a:extLst>
              <a:ext uri="{FF2B5EF4-FFF2-40B4-BE49-F238E27FC236}">
                <a16:creationId xmlns:a16="http://schemas.microsoft.com/office/drawing/2014/main" xmlns="" id="{BF142693-877B-4FA0-B6DD-F6943C49BE7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22">
            <a:extLst>
              <a:ext uri="{FF2B5EF4-FFF2-40B4-BE49-F238E27FC236}">
                <a16:creationId xmlns:a16="http://schemas.microsoft.com/office/drawing/2014/main" xmlns="" id="{1D84A8FD-5EAB-4B89-ADE6-4CC5B97ADAF7}"/>
              </a:ext>
            </a:extLst>
          </p:cNvPr>
          <p:cNvSpPr>
            <a:spLocks noGrp="1"/>
          </p:cNvSpPr>
          <p:nvPr>
            <p:ph type="sldNum" sz="quarter" idx="12"/>
          </p:nvPr>
        </p:nvSpPr>
        <p:spPr/>
        <p:txBody>
          <a:bodyPr/>
          <a:lstStyle>
            <a:lvl1pPr>
              <a:defRPr/>
            </a:lvl1pPr>
          </a:lstStyle>
          <a:p>
            <a:pPr>
              <a:defRPr/>
            </a:pPr>
            <a:fld id="{995BDF8A-6674-4511-93D9-FF3F57442593}" type="slidenum">
              <a:rPr lang="en-US" altLang="en-US"/>
              <a:pPr>
                <a:defRPr/>
              </a:pPr>
              <a:t>‹#›</a:t>
            </a:fld>
            <a:endParaRPr lang="en-US" altLang="en-US"/>
          </a:p>
        </p:txBody>
      </p:sp>
    </p:spTree>
    <p:extLst>
      <p:ext uri="{BB962C8B-B14F-4D97-AF65-F5344CB8AC3E}">
        <p14:creationId xmlns:p14="http://schemas.microsoft.com/office/powerpoint/2010/main" xmlns="" val="1196307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9144000" cy="884466"/>
          </a:xfrm>
          <a:prstGeom prst="rect">
            <a:avLst/>
          </a:prstGeom>
        </p:spPr>
        <p:txBody>
          <a:bodyPr anchor="ctr"/>
          <a:lstStyle>
            <a:lvl1pPr algn="l">
              <a:defRPr>
                <a:solidFill>
                  <a:schemeClr val="tx1">
                    <a:lumMod val="75000"/>
                    <a:lumOff val="25000"/>
                  </a:schemeClr>
                </a:solidFill>
              </a:defRPr>
            </a:lvl1pPr>
          </a:lstStyle>
          <a:p>
            <a:r>
              <a:rPr lang="en-US" altLang="ko-KR" dirty="0"/>
              <a:t> Click to edit title</a:t>
            </a:r>
            <a:endParaRPr lang="ko-KR" altLang="en-US" dirty="0"/>
          </a:p>
        </p:txBody>
      </p:sp>
      <p:sp>
        <p:nvSpPr>
          <p:cNvPr id="4" name="Content Placeholder 2"/>
          <p:cNvSpPr>
            <a:spLocks noGrp="1"/>
          </p:cNvSpPr>
          <p:nvPr>
            <p:ph idx="1"/>
          </p:nvPr>
        </p:nvSpPr>
        <p:spPr>
          <a:xfrm>
            <a:off x="395536" y="1131590"/>
            <a:ext cx="8496944"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a:t>Click to edit Master text styles</a:t>
            </a:r>
          </a:p>
        </p:txBody>
      </p:sp>
      <p:sp>
        <p:nvSpPr>
          <p:cNvPr id="5" name="Content Placeholder 2"/>
          <p:cNvSpPr>
            <a:spLocks noGrp="1"/>
          </p:cNvSpPr>
          <p:nvPr>
            <p:ph idx="10"/>
          </p:nvPr>
        </p:nvSpPr>
        <p:spPr>
          <a:xfrm>
            <a:off x="405880" y="1808261"/>
            <a:ext cx="8496944" cy="2995737"/>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a:t>Click to edit Master text styles</a:t>
            </a:r>
          </a:p>
        </p:txBody>
      </p:sp>
    </p:spTree>
    <p:extLst>
      <p:ext uri="{BB962C8B-B14F-4D97-AF65-F5344CB8AC3E}">
        <p14:creationId xmlns="" xmlns:p14="http://schemas.microsoft.com/office/powerpoint/2010/main" val="1146943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37A8EA72-5F38-4406-BB38-798D4E49767B}"/>
              </a:ext>
            </a:extLst>
          </p:cNvPr>
          <p:cNvSpPr/>
          <p:nvPr/>
        </p:nvSpPr>
        <p:spPr>
          <a:xfrm>
            <a:off x="0" y="274638"/>
            <a:ext cx="9144000" cy="6350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9" name="Rectangle 28">
            <a:extLst>
              <a:ext uri="{FF2B5EF4-FFF2-40B4-BE49-F238E27FC236}">
                <a16:creationId xmlns:a16="http://schemas.microsoft.com/office/drawing/2014/main" xmlns="" id="{3C885DC1-B6BC-4540-BF4E-6B441F80A0B4}"/>
              </a:ext>
            </a:extLst>
          </p:cNvPr>
          <p:cNvSpPr/>
          <p:nvPr/>
        </p:nvSpPr>
        <p:spPr>
          <a:xfrm>
            <a:off x="0" y="0"/>
            <a:ext cx="9144000" cy="2333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0" name="Rectangle 29">
            <a:extLst>
              <a:ext uri="{FF2B5EF4-FFF2-40B4-BE49-F238E27FC236}">
                <a16:creationId xmlns:a16="http://schemas.microsoft.com/office/drawing/2014/main" xmlns="" id="{FA49D257-D171-40BE-9DC6-AE3BBDD91EA1}"/>
              </a:ext>
            </a:extLst>
          </p:cNvPr>
          <p:cNvSpPr/>
          <p:nvPr/>
        </p:nvSpPr>
        <p:spPr>
          <a:xfrm>
            <a:off x="0" y="231775"/>
            <a:ext cx="9144000" cy="682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1" name="Rectangle 30">
            <a:extLst>
              <a:ext uri="{FF2B5EF4-FFF2-40B4-BE49-F238E27FC236}">
                <a16:creationId xmlns:a16="http://schemas.microsoft.com/office/drawing/2014/main" xmlns="" id="{1C3AD927-8608-414E-96F8-1D34E54AA014}"/>
              </a:ext>
            </a:extLst>
          </p:cNvPr>
          <p:cNvSpPr/>
          <p:nvPr/>
        </p:nvSpPr>
        <p:spPr>
          <a:xfrm flipV="1">
            <a:off x="5410200" y="269875"/>
            <a:ext cx="3733800" cy="68263"/>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2" name="Rectangle 31">
            <a:extLst>
              <a:ext uri="{FF2B5EF4-FFF2-40B4-BE49-F238E27FC236}">
                <a16:creationId xmlns:a16="http://schemas.microsoft.com/office/drawing/2014/main" xmlns="" id="{31199B00-F630-4611-A478-93C480091000}"/>
              </a:ext>
            </a:extLst>
          </p:cNvPr>
          <p:cNvSpPr/>
          <p:nvPr/>
        </p:nvSpPr>
        <p:spPr>
          <a:xfrm flipV="1">
            <a:off x="5410200" y="330200"/>
            <a:ext cx="3733800" cy="13493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33" name="Rounded Rectangle 32">
            <a:extLst>
              <a:ext uri="{FF2B5EF4-FFF2-40B4-BE49-F238E27FC236}">
                <a16:creationId xmlns:a16="http://schemas.microsoft.com/office/drawing/2014/main" xmlns="" id="{CDFED09D-5185-494C-95A2-9422DE444635}"/>
              </a:ext>
            </a:extLst>
          </p:cNvPr>
          <p:cNvSpPr/>
          <p:nvPr/>
        </p:nvSpPr>
        <p:spPr bwMode="white">
          <a:xfrm>
            <a:off x="5407025" y="373063"/>
            <a:ext cx="3063875" cy="20637"/>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34" name="Rounded Rectangle 33">
            <a:extLst>
              <a:ext uri="{FF2B5EF4-FFF2-40B4-BE49-F238E27FC236}">
                <a16:creationId xmlns:a16="http://schemas.microsoft.com/office/drawing/2014/main" xmlns="" id="{8863702C-27A5-400A-A777-3DF6BE17E10E}"/>
              </a:ext>
            </a:extLst>
          </p:cNvPr>
          <p:cNvSpPr/>
          <p:nvPr/>
        </p:nvSpPr>
        <p:spPr bwMode="white">
          <a:xfrm>
            <a:off x="7373938" y="441325"/>
            <a:ext cx="1600200"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5" name="Rectangle 34">
            <a:extLst>
              <a:ext uri="{FF2B5EF4-FFF2-40B4-BE49-F238E27FC236}">
                <a16:creationId xmlns:a16="http://schemas.microsoft.com/office/drawing/2014/main" xmlns="" id="{9C361AD0-8678-48F4-A6EF-F463F12B9B67}"/>
              </a:ext>
            </a:extLst>
          </p:cNvPr>
          <p:cNvSpPr/>
          <p:nvPr/>
        </p:nvSpPr>
        <p:spPr bwMode="invGray">
          <a:xfrm>
            <a:off x="9085263" y="-1588"/>
            <a:ext cx="57150" cy="466726"/>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6" name="Rectangle 35">
            <a:extLst>
              <a:ext uri="{FF2B5EF4-FFF2-40B4-BE49-F238E27FC236}">
                <a16:creationId xmlns:a16="http://schemas.microsoft.com/office/drawing/2014/main" xmlns="" id="{BBF17D74-C23E-4BFF-852E-19E3C2D4F3B8}"/>
              </a:ext>
            </a:extLst>
          </p:cNvPr>
          <p:cNvSpPr/>
          <p:nvPr/>
        </p:nvSpPr>
        <p:spPr bwMode="invGray">
          <a:xfrm>
            <a:off x="9043988" y="-1588"/>
            <a:ext cx="28575" cy="466726"/>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7" name="Rectangle 36">
            <a:extLst>
              <a:ext uri="{FF2B5EF4-FFF2-40B4-BE49-F238E27FC236}">
                <a16:creationId xmlns:a16="http://schemas.microsoft.com/office/drawing/2014/main" xmlns="" id="{600B8BDB-940D-42C7-8D73-84E8E2BFB48B}"/>
              </a:ext>
            </a:extLst>
          </p:cNvPr>
          <p:cNvSpPr/>
          <p:nvPr/>
        </p:nvSpPr>
        <p:spPr bwMode="invGray">
          <a:xfrm>
            <a:off x="9024938" y="-1588"/>
            <a:ext cx="9525" cy="466726"/>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8" name="Rectangle 37">
            <a:extLst>
              <a:ext uri="{FF2B5EF4-FFF2-40B4-BE49-F238E27FC236}">
                <a16:creationId xmlns:a16="http://schemas.microsoft.com/office/drawing/2014/main" xmlns="" id="{D06D17F4-B229-4C5F-9F9F-06A1D88A4132}"/>
              </a:ext>
            </a:extLst>
          </p:cNvPr>
          <p:cNvSpPr/>
          <p:nvPr/>
        </p:nvSpPr>
        <p:spPr bwMode="invGray">
          <a:xfrm>
            <a:off x="8975725" y="-1588"/>
            <a:ext cx="26988" cy="466726"/>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9" name="Rectangle 38">
            <a:extLst>
              <a:ext uri="{FF2B5EF4-FFF2-40B4-BE49-F238E27FC236}">
                <a16:creationId xmlns:a16="http://schemas.microsoft.com/office/drawing/2014/main" xmlns="" id="{419E377D-4F7E-4950-BF05-54F168A4CD6A}"/>
              </a:ext>
            </a:extLst>
          </p:cNvPr>
          <p:cNvSpPr/>
          <p:nvPr/>
        </p:nvSpPr>
        <p:spPr bwMode="invGray">
          <a:xfrm>
            <a:off x="8915400" y="0"/>
            <a:ext cx="55563" cy="43973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0" name="Rectangle 39">
            <a:extLst>
              <a:ext uri="{FF2B5EF4-FFF2-40B4-BE49-F238E27FC236}">
                <a16:creationId xmlns:a16="http://schemas.microsoft.com/office/drawing/2014/main" xmlns="" id="{AEF99C18-5966-4783-AAA4-72BC25F67887}"/>
              </a:ext>
            </a:extLst>
          </p:cNvPr>
          <p:cNvSpPr/>
          <p:nvPr/>
        </p:nvSpPr>
        <p:spPr bwMode="invGray">
          <a:xfrm>
            <a:off x="8874125" y="0"/>
            <a:ext cx="7938" cy="43973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39" name="Title Placeholder 21">
            <a:extLst>
              <a:ext uri="{FF2B5EF4-FFF2-40B4-BE49-F238E27FC236}">
                <a16:creationId xmlns:a16="http://schemas.microsoft.com/office/drawing/2014/main" xmlns="" id="{8935BB03-88C3-40AF-9C35-62384E827D89}"/>
              </a:ext>
            </a:extLst>
          </p:cNvPr>
          <p:cNvSpPr>
            <a:spLocks noGrp="1"/>
          </p:cNvSpPr>
          <p:nvPr>
            <p:ph type="title"/>
          </p:nvPr>
        </p:nvSpPr>
        <p:spPr bwMode="auto">
          <a:xfrm>
            <a:off x="457200" y="857250"/>
            <a:ext cx="8229600" cy="80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40" name="Text Placeholder 12">
            <a:extLst>
              <a:ext uri="{FF2B5EF4-FFF2-40B4-BE49-F238E27FC236}">
                <a16:creationId xmlns:a16="http://schemas.microsoft.com/office/drawing/2014/main" xmlns="" id="{F6BE837B-9DBC-4D25-868C-2F8226B5512E}"/>
              </a:ext>
            </a:extLst>
          </p:cNvPr>
          <p:cNvSpPr>
            <a:spLocks noGrp="1"/>
          </p:cNvSpPr>
          <p:nvPr>
            <p:ph type="body" idx="1"/>
          </p:nvPr>
        </p:nvSpPr>
        <p:spPr bwMode="auto">
          <a:xfrm>
            <a:off x="457200" y="1687513"/>
            <a:ext cx="8229600" cy="3243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xmlns="" id="{D692787D-565D-4F2E-9277-592B36CE818E}"/>
              </a:ext>
            </a:extLst>
          </p:cNvPr>
          <p:cNvSpPr>
            <a:spLocks noGrp="1"/>
          </p:cNvSpPr>
          <p:nvPr>
            <p:ph type="dt" sz="half" idx="2"/>
          </p:nvPr>
        </p:nvSpPr>
        <p:spPr>
          <a:xfrm>
            <a:off x="6586538" y="458788"/>
            <a:ext cx="957262" cy="342900"/>
          </a:xfrm>
          <a:prstGeom prst="rect">
            <a:avLst/>
          </a:prstGeom>
        </p:spPr>
        <p:txBody>
          <a:bodyPr vert="horz"/>
          <a:lstStyle>
            <a:lvl1pPr algn="l" eaLnBrk="1" latinLnBrk="0" hangingPunct="1">
              <a:defRPr kumimoji="0" sz="800">
                <a:solidFill>
                  <a:schemeClr val="accent2"/>
                </a:solidFill>
                <a:latin typeface="Arial" charset="0"/>
              </a:defRPr>
            </a:lvl1pPr>
          </a:lstStyle>
          <a:p>
            <a:pPr>
              <a:defRPr/>
            </a:pPr>
            <a:fld id="{92F3D020-79DC-4338-9BE3-64E3C3D20ED0}" type="datetime1">
              <a:rPr lang="en-US"/>
              <a:pPr>
                <a:defRPr/>
              </a:pPr>
              <a:t>21.05.2021</a:t>
            </a:fld>
            <a:endParaRPr lang="en-US"/>
          </a:p>
        </p:txBody>
      </p:sp>
      <p:sp>
        <p:nvSpPr>
          <p:cNvPr id="3" name="Footer Placeholder 2">
            <a:extLst>
              <a:ext uri="{FF2B5EF4-FFF2-40B4-BE49-F238E27FC236}">
                <a16:creationId xmlns:a16="http://schemas.microsoft.com/office/drawing/2014/main" xmlns="" id="{E7FD17DD-DBF0-4B31-9F2A-C21B9D363908}"/>
              </a:ext>
            </a:extLst>
          </p:cNvPr>
          <p:cNvSpPr>
            <a:spLocks noGrp="1"/>
          </p:cNvSpPr>
          <p:nvPr>
            <p:ph type="ftr" sz="quarter" idx="3"/>
          </p:nvPr>
        </p:nvSpPr>
        <p:spPr>
          <a:xfrm>
            <a:off x="5257800" y="458788"/>
            <a:ext cx="1325563" cy="342900"/>
          </a:xfrm>
          <a:prstGeom prst="rect">
            <a:avLst/>
          </a:prstGeom>
        </p:spPr>
        <p:txBody>
          <a:bodyPr vert="horz"/>
          <a:lstStyle>
            <a:lvl1pPr algn="r" eaLnBrk="1" latinLnBrk="0" hangingPunct="1">
              <a:defRPr kumimoji="0" sz="800">
                <a:solidFill>
                  <a:schemeClr val="accent2"/>
                </a:solidFill>
                <a:latin typeface="Arial" charset="0"/>
              </a:defRPr>
            </a:lvl1pPr>
          </a:lstStyle>
          <a:p>
            <a:pPr>
              <a:defRPr/>
            </a:pPr>
            <a:endParaRPr lang="en-US"/>
          </a:p>
        </p:txBody>
      </p:sp>
      <p:sp>
        <p:nvSpPr>
          <p:cNvPr id="23" name="Slide Number Placeholder 22">
            <a:extLst>
              <a:ext uri="{FF2B5EF4-FFF2-40B4-BE49-F238E27FC236}">
                <a16:creationId xmlns:a16="http://schemas.microsoft.com/office/drawing/2014/main" xmlns="" id="{DEBEF109-F2FF-4843-9C5F-89407A3FA966}"/>
              </a:ext>
            </a:extLst>
          </p:cNvPr>
          <p:cNvSpPr>
            <a:spLocks noGrp="1"/>
          </p:cNvSpPr>
          <p:nvPr>
            <p:ph type="sldNum" sz="quarter" idx="4"/>
          </p:nvPr>
        </p:nvSpPr>
        <p:spPr>
          <a:xfrm>
            <a:off x="8174038" y="1588"/>
            <a:ext cx="762000" cy="274637"/>
          </a:xfrm>
          <a:prstGeom prst="rect">
            <a:avLst/>
          </a:prstGeom>
        </p:spPr>
        <p:txBody>
          <a:bodyPr vert="horz" wrap="square" lIns="91440" tIns="45720" rIns="91440" bIns="45720" numCol="1" anchor="b" anchorCtr="0" compatLnSpc="1">
            <a:prstTxWarp prst="textNoShape">
              <a:avLst/>
            </a:prstTxWarp>
          </a:bodyPr>
          <a:lstStyle>
            <a:lvl1pPr algn="r" eaLnBrk="1" hangingPunct="1">
              <a:defRPr smtClean="0">
                <a:solidFill>
                  <a:srgbClr val="FFFFFF"/>
                </a:solidFill>
              </a:defRPr>
            </a:lvl1pPr>
          </a:lstStyle>
          <a:p>
            <a:pPr>
              <a:defRPr/>
            </a:pPr>
            <a:fld id="{0B47EDA9-04C1-44D7-9E01-DD546855479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7496" r:id="rId1"/>
    <p:sldLayoutId id="2147487488" r:id="rId2"/>
    <p:sldLayoutId id="2147487489" r:id="rId3"/>
    <p:sldLayoutId id="2147487490" r:id="rId4"/>
    <p:sldLayoutId id="2147487497" r:id="rId5"/>
    <p:sldLayoutId id="2147487498" r:id="rId6"/>
    <p:sldLayoutId id="2147487491" r:id="rId7"/>
    <p:sldLayoutId id="2147487492" r:id="rId8"/>
    <p:sldLayoutId id="2147487493" r:id="rId9"/>
    <p:sldLayoutId id="2147487494" r:id="rId10"/>
    <p:sldLayoutId id="2147487495" r:id="rId11"/>
    <p:sldLayoutId id="2147487499" r:id="rId12"/>
  </p:sldLayoutIdLst>
  <p:hf sldNum="0" hdr="0" ftr="0" dt="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Trebuchet MS" pitchFamily="34" charset="0"/>
        </a:defRPr>
      </a:lvl2pPr>
      <a:lvl3pPr algn="l" rtl="0" eaLnBrk="0" fontAlgn="base" hangingPunct="0">
        <a:spcBef>
          <a:spcPct val="0"/>
        </a:spcBef>
        <a:spcAft>
          <a:spcPct val="0"/>
        </a:spcAft>
        <a:defRPr sz="4000">
          <a:solidFill>
            <a:schemeClr val="tx2"/>
          </a:solidFill>
          <a:latin typeface="Trebuchet MS" pitchFamily="34" charset="0"/>
        </a:defRPr>
      </a:lvl3pPr>
      <a:lvl4pPr algn="l" rtl="0" eaLnBrk="0" fontAlgn="base" hangingPunct="0">
        <a:spcBef>
          <a:spcPct val="0"/>
        </a:spcBef>
        <a:spcAft>
          <a:spcPct val="0"/>
        </a:spcAft>
        <a:defRPr sz="4000">
          <a:solidFill>
            <a:schemeClr val="tx2"/>
          </a:solidFill>
          <a:latin typeface="Trebuchet MS" pitchFamily="34" charset="0"/>
        </a:defRPr>
      </a:lvl4pPr>
      <a:lvl5pPr algn="l" rtl="0" eaLnBrk="0" fontAlgn="base" hangingPunct="0">
        <a:spcBef>
          <a:spcPct val="0"/>
        </a:spcBef>
        <a:spcAft>
          <a:spcPct val="0"/>
        </a:spcAft>
        <a:defRPr sz="4000">
          <a:solidFill>
            <a:schemeClr val="tx2"/>
          </a:solidFill>
          <a:latin typeface="Trebuchet MS" pitchFamily="34" charset="0"/>
        </a:defRPr>
      </a:lvl5pPr>
      <a:lvl6pPr marL="457200" algn="l" rtl="0" fontAlgn="base">
        <a:spcBef>
          <a:spcPct val="0"/>
        </a:spcBef>
        <a:spcAft>
          <a:spcPct val="0"/>
        </a:spcAft>
        <a:defRPr sz="4000">
          <a:solidFill>
            <a:schemeClr val="tx2"/>
          </a:solidFill>
          <a:latin typeface="Trebuchet MS" pitchFamily="34" charset="0"/>
        </a:defRPr>
      </a:lvl6pPr>
      <a:lvl7pPr marL="914400" algn="l" rtl="0" fontAlgn="base">
        <a:spcBef>
          <a:spcPct val="0"/>
        </a:spcBef>
        <a:spcAft>
          <a:spcPct val="0"/>
        </a:spcAft>
        <a:defRPr sz="4000">
          <a:solidFill>
            <a:schemeClr val="tx2"/>
          </a:solidFill>
          <a:latin typeface="Trebuchet MS" pitchFamily="34" charset="0"/>
        </a:defRPr>
      </a:lvl7pPr>
      <a:lvl8pPr marL="1371600" algn="l" rtl="0" fontAlgn="base">
        <a:spcBef>
          <a:spcPct val="0"/>
        </a:spcBef>
        <a:spcAft>
          <a:spcPct val="0"/>
        </a:spcAft>
        <a:defRPr sz="4000">
          <a:solidFill>
            <a:schemeClr val="tx2"/>
          </a:solidFill>
          <a:latin typeface="Trebuchet MS" pitchFamily="34" charset="0"/>
        </a:defRPr>
      </a:lvl8pPr>
      <a:lvl9pPr marL="1828800" algn="l" rtl="0" fontAlgn="base">
        <a:spcBef>
          <a:spcPct val="0"/>
        </a:spcBef>
        <a:spcAft>
          <a:spcPct val="0"/>
        </a:spcAft>
        <a:defRPr sz="4000">
          <a:solidFill>
            <a:schemeClr val="tx2"/>
          </a:solidFill>
          <a:latin typeface="Trebuchet MS" pitchFamily="34"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2.png"/><Relationship Id="rId2" Type="http://schemas.openxmlformats.org/officeDocument/2006/relationships/notesSlide" Target="../notesSlides/notesSlide5.xm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image" Target="../media/image40.jpe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9.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1.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2.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7.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2.png"/><Relationship Id="rId4" Type="http://schemas.openxmlformats.org/officeDocument/2006/relationships/image" Target="../media/image50.png"/><Relationship Id="rId9"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2.png"/><Relationship Id="rId2" Type="http://schemas.openxmlformats.org/officeDocument/2006/relationships/image" Target="../media/image62.jpeg"/><Relationship Id="rId1" Type="http://schemas.openxmlformats.org/officeDocument/2006/relationships/slideLayout" Target="../slideLayouts/slideLayout12.xml"/><Relationship Id="rId6"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9.png"/><Relationship Id="rId7" Type="http://schemas.openxmlformats.org/officeDocument/2006/relationships/image" Target="../media/image67.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10" Type="http://schemas.openxmlformats.org/officeDocument/2006/relationships/image" Target="../media/image2.png"/><Relationship Id="rId4" Type="http://schemas.openxmlformats.org/officeDocument/2006/relationships/image" Target="../media/image64.jpeg"/><Relationship Id="rId9" Type="http://schemas.openxmlformats.org/officeDocument/2006/relationships/image" Target="../media/image69.jpeg"/></Relationships>
</file>

<file path=ppt/slides/_rels/slide2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2.jpeg"/><Relationship Id="rId4" Type="http://schemas.openxmlformats.org/officeDocument/2006/relationships/image" Target="../media/image71.jpe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4.jpeg"/><Relationship Id="rId4" Type="http://schemas.openxmlformats.org/officeDocument/2006/relationships/image" Target="../media/image73.jpeg"/></Relationships>
</file>

<file path=ppt/slides/_rels/slide2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86.png"/><Relationship Id="rId3" Type="http://schemas.openxmlformats.org/officeDocument/2006/relationships/image" Target="../media/image77.jpeg"/><Relationship Id="rId7" Type="http://schemas.openxmlformats.org/officeDocument/2006/relationships/image" Target="../media/image81.jpeg"/><Relationship Id="rId12" Type="http://schemas.openxmlformats.org/officeDocument/2006/relationships/image" Target="../media/image85.png"/><Relationship Id="rId2" Type="http://schemas.openxmlformats.org/officeDocument/2006/relationships/image" Target="../media/image76.jpeg"/><Relationship Id="rId16"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4.png"/><Relationship Id="rId5" Type="http://schemas.openxmlformats.org/officeDocument/2006/relationships/image" Target="../media/image79.png"/><Relationship Id="rId15" Type="http://schemas.openxmlformats.org/officeDocument/2006/relationships/image" Target="../media/image88.png"/><Relationship Id="rId10" Type="http://schemas.openxmlformats.org/officeDocument/2006/relationships/image" Target="../media/image83.png"/><Relationship Id="rId4" Type="http://schemas.openxmlformats.org/officeDocument/2006/relationships/image" Target="../media/image78.png"/><Relationship Id="rId9" Type="http://schemas.openxmlformats.org/officeDocument/2006/relationships/image" Target="../media/image82.png"/><Relationship Id="rId14" Type="http://schemas.openxmlformats.org/officeDocument/2006/relationships/image" Target="../media/image87.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a:extLst>
              <a:ext uri="{FF2B5EF4-FFF2-40B4-BE49-F238E27FC236}">
                <a16:creationId xmlns:a16="http://schemas.microsoft.com/office/drawing/2014/main" xmlns="" id="{6E8D95C1-6C68-456A-A704-C83170E30C53}"/>
              </a:ext>
            </a:extLst>
          </p:cNvPr>
          <p:cNvSpPr txBox="1">
            <a:spLocks noChangeArrowheads="1"/>
          </p:cNvSpPr>
          <p:nvPr/>
        </p:nvSpPr>
        <p:spPr bwMode="auto">
          <a:xfrm>
            <a:off x="0" y="3512284"/>
            <a:ext cx="9144000" cy="1631216"/>
          </a:xfrm>
          <a:prstGeom prst="rect">
            <a:avLst/>
          </a:prstGeom>
          <a:solidFill>
            <a:srgbClr val="FFFFFF"/>
          </a:solidFill>
          <a:ln>
            <a:noFill/>
          </a:ln>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en-US" altLang="en-US" sz="32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US" altLang="en-US" sz="4400" b="1" dirty="0" err="1">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Ruma</a:t>
            </a:r>
            <a:endParaRPr lang="sr-Cyrl-RS" altLang="en-US" sz="44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defRPr/>
            </a:pPr>
            <a:r>
              <a:rPr lang="en-US" alt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Existing resources and investment potentials</a:t>
            </a:r>
            <a:endParaRPr lang="sr-Cyrl-RS" alt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lgn="ctr">
              <a:defRPr/>
            </a:pPr>
            <a:endParaRPr lang="en-US" altLang="en-US" sz="2800" b="1" dirty="0">
              <a:solidFill>
                <a:schemeClr val="accent6"/>
              </a:solidFill>
              <a:latin typeface="Hero" pitchFamily="50" charset="0"/>
            </a:endParaRPr>
          </a:p>
        </p:txBody>
      </p:sp>
      <p:pic>
        <p:nvPicPr>
          <p:cNvPr id="7171" name="Picture 9" descr="http://www.ruma.rs/portal2/jupgrade/images/Veliki%20grb%20Gif.gif">
            <a:extLst>
              <a:ext uri="{FF2B5EF4-FFF2-40B4-BE49-F238E27FC236}">
                <a16:creationId xmlns:a16="http://schemas.microsoft.com/office/drawing/2014/main" xmlns="" id="{8ACE68A4-4C80-4B02-BA0C-E11E7719C649}"/>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6681" y="1809750"/>
            <a:ext cx="762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2" name="Picture 9" descr="http://www.ruma.rs/portal2/jupgrade/images/Veliki%20grb%20Gif.gif">
            <a:extLst>
              <a:ext uri="{FF2B5EF4-FFF2-40B4-BE49-F238E27FC236}">
                <a16:creationId xmlns:a16="http://schemas.microsoft.com/office/drawing/2014/main" xmlns="" id="{FDD38A00-60A0-46B1-8C1B-E9AF01130BB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05800" y="1885950"/>
            <a:ext cx="7620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3" name="Picture 2" descr="Rezultat slika za ruma slike grada">
            <a:extLst>
              <a:ext uri="{FF2B5EF4-FFF2-40B4-BE49-F238E27FC236}">
                <a16:creationId xmlns:a16="http://schemas.microsoft.com/office/drawing/2014/main" xmlns="" id="{0E6180A5-EB62-4BCC-B12D-7652E73CBAFE}"/>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895350"/>
            <a:ext cx="356235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4" name="Picture 13" descr="Rezultat slika za Ð¸Ð½Ð²ÐµÑÑÐ¸ÑÐ¸Ð¾Ð½Ð¸ Ð¿Ð¾ÑÐµÐ½ÑÐ¸ÑÐ°Ð»Ð¸">
            <a:extLst>
              <a:ext uri="{FF2B5EF4-FFF2-40B4-BE49-F238E27FC236}">
                <a16:creationId xmlns:a16="http://schemas.microsoft.com/office/drawing/2014/main" xmlns="" id="{3DCDB305-A814-4861-96B8-7B03CF964523}"/>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24400" y="895350"/>
            <a:ext cx="34544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a:extLst>
              <a:ext uri="{FF2B5EF4-FFF2-40B4-BE49-F238E27FC236}">
                <a16:creationId xmlns:a16="http://schemas.microsoft.com/office/drawing/2014/main" xmlns="" id="{746CA102-5272-457B-9B49-B0AD11BFFE70}"/>
              </a:ext>
            </a:extLst>
          </p:cNvPr>
          <p:cNvSpPr>
            <a:spLocks noChangeArrowheads="1"/>
          </p:cNvSpPr>
          <p:nvPr/>
        </p:nvSpPr>
        <p:spPr bwMode="auto">
          <a:xfrm>
            <a:off x="154112" y="391732"/>
            <a:ext cx="8804953" cy="39724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defRPr/>
            </a:pPr>
            <a:r>
              <a:rPr lang="sr-Latn-R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VISION OF THE MUNICIPALITY OF RUMA</a:t>
            </a:r>
            <a:r>
              <a:rPr lang="ru-RU"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20</a:t>
            </a:r>
            <a:r>
              <a:rPr lang="en-U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3</a:t>
            </a:r>
            <a:r>
              <a:rPr lang="ru-RU"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0</a:t>
            </a:r>
          </a:p>
          <a:p>
            <a:endParaRPr lang="ru-RU" altLang="en-US" sz="1400" dirty="0">
              <a:solidFill>
                <a:srgbClr val="000000"/>
              </a:solidFill>
              <a:latin typeface="Times New Roman" pitchFamily="18" charset="0"/>
              <a:cs typeface="Times New Roman" pitchFamily="18" charset="0"/>
            </a:endParaRPr>
          </a:p>
          <a:p>
            <a:endParaRPr lang="sr-Latn-RS" sz="1400" dirty="0" smtClean="0">
              <a:latin typeface="Times New Roman" pitchFamily="18" charset="0"/>
              <a:cs typeface="Times New Roman" pitchFamily="18" charset="0"/>
            </a:endParaRPr>
          </a:p>
          <a:p>
            <a:r>
              <a:rPr lang="ru-RU" sz="1400" dirty="0" smtClean="0">
                <a:latin typeface="Times New Roman" pitchFamily="18" charset="0"/>
                <a:cs typeface="Times New Roman" pitchFamily="18" charset="0"/>
              </a:rPr>
              <a:t>Ruma is 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devoleped</a:t>
            </a: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regional center of Srem</a:t>
            </a:r>
            <a:r>
              <a:rPr lang="en-US" sz="1400" b="1"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which in a sustainable </a:t>
            </a:r>
            <a:r>
              <a:rPr lang="en-US" sz="1400" dirty="0" err="1" smtClean="0">
                <a:latin typeface="Times New Roman" pitchFamily="18" charset="0"/>
                <a:cs typeface="Times New Roman" pitchFamily="18" charset="0"/>
              </a:rPr>
              <a:t>wa</a:t>
            </a:r>
            <a:r>
              <a:rPr lang="sr-Latn-RS" sz="1400" dirty="0" smtClean="0">
                <a:latin typeface="Times New Roman" pitchFamily="18" charset="0"/>
                <a:cs typeface="Times New Roman" pitchFamily="18" charset="0"/>
              </a:rPr>
              <a:t>y</a:t>
            </a:r>
            <a:r>
              <a:rPr lang="en-US" sz="1400" dirty="0" smtClean="0">
                <a:latin typeface="Times New Roman" pitchFamily="18" charset="0"/>
                <a:cs typeface="Times New Roman" pitchFamily="18" charset="0"/>
              </a:rPr>
              <a:t> uses the available recourses to achieve economic development and creates favorable </a:t>
            </a:r>
            <a:r>
              <a:rPr lang="en-US" sz="1400" dirty="0" err="1" smtClean="0">
                <a:latin typeface="Times New Roman" pitchFamily="18" charset="0"/>
                <a:cs typeface="Times New Roman" pitchFamily="18" charset="0"/>
              </a:rPr>
              <a:t>connditions</a:t>
            </a:r>
            <a:r>
              <a:rPr lang="en-US" sz="1400" dirty="0" smtClean="0">
                <a:latin typeface="Times New Roman" pitchFamily="18" charset="0"/>
                <a:cs typeface="Times New Roman" pitchFamily="18" charset="0"/>
              </a:rPr>
              <a:t> for doing business and investing.</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p>
            <a:r>
              <a:rPr lang="en-US" altLang="en-US" sz="1400" dirty="0" smtClean="0">
                <a:solidFill>
                  <a:srgbClr val="000000"/>
                </a:solidFill>
                <a:latin typeface="Times New Roman" pitchFamily="18" charset="0"/>
                <a:cs typeface="Times New Roman" pitchFamily="18" charset="0"/>
              </a:rPr>
              <a:t>Our municipality also represents</a:t>
            </a:r>
            <a:r>
              <a:rPr lang="sr-Latn-RS" altLang="en-US" sz="1400" dirty="0" smtClean="0">
                <a:solidFill>
                  <a:srgbClr val="000000"/>
                </a:solidFill>
                <a:latin typeface="Times New Roman" pitchFamily="18" charset="0"/>
                <a:cs typeface="Times New Roman" pitchFamily="18" charset="0"/>
              </a:rPr>
              <a:t>:</a:t>
            </a:r>
          </a:p>
          <a:p>
            <a:endParaRPr lang="sr-Latn-RS" altLang="en-US" sz="1400" dirty="0" smtClean="0">
              <a:solidFill>
                <a:srgbClr val="000000"/>
              </a:solidFill>
              <a:latin typeface="Times New Roman" pitchFamily="18" charset="0"/>
              <a:cs typeface="Times New Roman" pitchFamily="18" charset="0"/>
            </a:endParaRPr>
          </a:p>
          <a:p>
            <a:pPr>
              <a:buFont typeface="Arial" pitchFamily="34" charset="0"/>
              <a:buChar char="•"/>
            </a:pPr>
            <a:r>
              <a:rPr lang="sr-Latn-RS" altLang="en-US" sz="1400" dirty="0" smtClean="0">
                <a:solidFill>
                  <a:srgbClr val="000000"/>
                </a:solidFill>
                <a:latin typeface="Times New Roman" pitchFamily="18" charset="0"/>
                <a:cs typeface="Times New Roman" pitchFamily="18" charset="0"/>
              </a:rPr>
              <a:t> An environment in which satisfied and safe citizens live, who are enabled to participate in all aspects of social life.</a:t>
            </a:r>
          </a:p>
          <a:p>
            <a:pPr>
              <a:buFont typeface="Arial" pitchFamily="34" charset="0"/>
              <a:buChar char="•"/>
            </a:pPr>
            <a:r>
              <a:rPr lang="sr-Latn-RS" altLang="en-US" sz="1400" dirty="0" smtClean="0">
                <a:solidFill>
                  <a:srgbClr val="000000"/>
                </a:solidFill>
                <a:latin typeface="Times New Roman" pitchFamily="18" charset="0"/>
                <a:cs typeface="Times New Roman" pitchFamily="18" charset="0"/>
              </a:rPr>
              <a:t> An environment where residents have equal access to qualita education, health, cultural and sports facilities.</a:t>
            </a:r>
          </a:p>
          <a:p>
            <a:pPr>
              <a:buFont typeface="Arial" pitchFamily="34" charset="0"/>
              <a:buChar char="•"/>
            </a:pPr>
            <a:r>
              <a:rPr lang="sr-Latn-RS" altLang="en-US" sz="1400" dirty="0" smtClean="0">
                <a:solidFill>
                  <a:srgbClr val="000000"/>
                </a:solidFill>
                <a:latin typeface="Times New Roman" pitchFamily="18" charset="0"/>
                <a:cs typeface="Times New Roman" pitchFamily="18" charset="0"/>
              </a:rPr>
              <a:t> An environment characterized by an efficient administration than recognizes the needs of its citizens.</a:t>
            </a:r>
          </a:p>
          <a:p>
            <a:pPr>
              <a:buFont typeface="Arial" pitchFamily="34" charset="0"/>
              <a:buChar char="•"/>
            </a:pPr>
            <a:r>
              <a:rPr lang="sr-Latn-RS" altLang="en-US" sz="1400" dirty="0" smtClean="0">
                <a:solidFill>
                  <a:srgbClr val="000000"/>
                </a:solidFill>
                <a:latin typeface="Times New Roman" pitchFamily="18" charset="0"/>
                <a:cs typeface="Times New Roman" pitchFamily="18" charset="0"/>
              </a:rPr>
              <a:t> An environment that has an inclusive social protection system in place.</a:t>
            </a:r>
          </a:p>
          <a:p>
            <a:pPr>
              <a:buFont typeface="Arial" pitchFamily="34" charset="0"/>
              <a:buChar char="•"/>
            </a:pPr>
            <a:r>
              <a:rPr lang="sr-Latn-RS" altLang="en-US" sz="1400" dirty="0" smtClean="0">
                <a:solidFill>
                  <a:srgbClr val="000000"/>
                </a:solidFill>
                <a:latin typeface="Times New Roman" pitchFamily="18" charset="0"/>
                <a:cs typeface="Times New Roman" pitchFamily="18" charset="0"/>
              </a:rPr>
              <a:t> An environment that is favorable for the life of the younger and older population.</a:t>
            </a:r>
          </a:p>
          <a:p>
            <a:endParaRPr lang="sr-Latn-RS" altLang="en-US" sz="1400" dirty="0" smtClean="0">
              <a:solidFill>
                <a:srgbClr val="000000"/>
              </a:solidFill>
              <a:latin typeface="Times New Roman" pitchFamily="18" charset="0"/>
              <a:cs typeface="Times New Roman" pitchFamily="18" charset="0"/>
            </a:endParaRPr>
          </a:p>
          <a:p>
            <a:endParaRPr lang="sr-Latn-RS" altLang="en-US" sz="1400" dirty="0" smtClean="0">
              <a:solidFill>
                <a:srgbClr val="000000"/>
              </a:solidFill>
              <a:latin typeface="Times New Roman" pitchFamily="18" charset="0"/>
              <a:cs typeface="Times New Roman" pitchFamily="18" charset="0"/>
            </a:endParaRPr>
          </a:p>
          <a:p>
            <a:r>
              <a:rPr lang="sr-Latn-RS" altLang="en-US" sz="1400" dirty="0" smtClean="0">
                <a:solidFill>
                  <a:srgbClr val="000000"/>
                </a:solidFill>
                <a:latin typeface="Times New Roman" pitchFamily="18" charset="0"/>
                <a:cs typeface="Times New Roman" pitchFamily="18" charset="0"/>
              </a:rPr>
              <a:t>The municipality of Ruma takes special care of its natural potentials and evnironment, with developed communal and other infrastructure, which provides its citizens with access to clean water, clean air and preserved greenery.</a:t>
            </a:r>
            <a:endParaRPr lang="ru-RU" altLang="en-US" sz="1400" dirty="0">
              <a:solidFill>
                <a:srgbClr val="000000"/>
              </a:solidFill>
              <a:latin typeface="Times New Roman" pitchFamily="18" charset="0"/>
              <a:cs typeface="Times New Roman" pitchFamily="18" charset="0"/>
            </a:endParaRPr>
          </a:p>
        </p:txBody>
      </p:sp>
      <p:pic>
        <p:nvPicPr>
          <p:cNvPr id="3"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4619F-6069-4AA6-9560-2688F96B29FC}"/>
              </a:ext>
            </a:extLst>
          </p:cNvPr>
          <p:cNvSpPr>
            <a:spLocks noGrp="1"/>
          </p:cNvSpPr>
          <p:nvPr>
            <p:ph type="title"/>
          </p:nvPr>
        </p:nvSpPr>
        <p:spPr>
          <a:xfrm>
            <a:off x="543674" y="349963"/>
            <a:ext cx="8229600" cy="457200"/>
          </a:xfrm>
          <a:ln>
            <a:miter lim="800000"/>
            <a:headEnd/>
            <a:tailEnd/>
          </a:ln>
        </p:spPr>
        <p:txBody>
          <a:bodyPr>
            <a:noAutofit/>
          </a:bodyPr>
          <a:lstStyle/>
          <a:p>
            <a:pPr algn="ctr" eaLnBrk="1" fontAlgn="auto" hangingPunct="1">
              <a:spcAft>
                <a:spcPts val="0"/>
              </a:spcAft>
              <a:defRPr/>
            </a:pPr>
            <a:r>
              <a:rPr lang="sr-Latn-RS" sz="2800" b="1" dirty="0" smtClean="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THE MUNICIPALITY OF RUMA</a:t>
            </a:r>
            <a:endParaRPr lang="sr-Latn-RS" sz="2800" b="1" dirty="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219" name="Content Placeholder 2">
            <a:extLst>
              <a:ext uri="{FF2B5EF4-FFF2-40B4-BE49-F238E27FC236}">
                <a16:creationId xmlns:a16="http://schemas.microsoft.com/office/drawing/2014/main" xmlns="" id="{BF6DCA86-D41A-48FC-B433-270EEBA6DABA}"/>
              </a:ext>
            </a:extLst>
          </p:cNvPr>
          <p:cNvSpPr>
            <a:spLocks noGrp="1"/>
          </p:cNvSpPr>
          <p:nvPr>
            <p:ph idx="1"/>
          </p:nvPr>
        </p:nvSpPr>
        <p:spPr>
          <a:xfrm>
            <a:off x="354458" y="889356"/>
            <a:ext cx="4487662" cy="4008823"/>
          </a:xfrm>
        </p:spPr>
        <p:txBody>
          <a:bodyPr/>
          <a:lstStyle/>
          <a:p>
            <a:pPr indent="-255270" algn="just">
              <a:buNone/>
            </a:pPr>
            <a:r>
              <a:rPr lang="en-US" sz="1200" dirty="0">
                <a:latin typeface="Times New Roman" pitchFamily="18" charset="0"/>
                <a:ea typeface="+mn-lt"/>
                <a:cs typeface="Times New Roman" pitchFamily="18" charset="0"/>
              </a:rPr>
              <a:t>The Municipality of Ruma has an important geostrategic</a:t>
            </a:r>
          </a:p>
          <a:p>
            <a:pPr indent="-255270" algn="just">
              <a:buNone/>
            </a:pPr>
            <a:r>
              <a:rPr lang="en-US" sz="1200" dirty="0">
                <a:latin typeface="Times New Roman" pitchFamily="18" charset="0"/>
                <a:ea typeface="+mn-lt"/>
                <a:cs typeface="Times New Roman" pitchFamily="18" charset="0"/>
              </a:rPr>
              <a:t>position. It is situated in the center of Srem district, between</a:t>
            </a:r>
          </a:p>
          <a:p>
            <a:pPr indent="-255270" algn="just">
              <a:buNone/>
            </a:pPr>
            <a:r>
              <a:rPr lang="en-US" sz="1200" dirty="0">
                <a:latin typeface="Times New Roman" pitchFamily="18" charset="0"/>
                <a:ea typeface="+mn-lt"/>
                <a:cs typeface="Times New Roman" pitchFamily="18" charset="0"/>
              </a:rPr>
              <a:t>Danube and Sava, at the foothills of Fruška Gora. By its</a:t>
            </a:r>
          </a:p>
          <a:p>
            <a:pPr indent="-255270" algn="just">
              <a:buNone/>
            </a:pPr>
            <a:r>
              <a:rPr lang="en-US" sz="1200" dirty="0">
                <a:latin typeface="Times New Roman" pitchFamily="18" charset="0"/>
                <a:ea typeface="+mn-lt"/>
                <a:cs typeface="Times New Roman" pitchFamily="18" charset="0"/>
              </a:rPr>
              <a:t>surface of 582 km², the municipality takes the 13th place in</a:t>
            </a:r>
          </a:p>
          <a:p>
            <a:pPr indent="-255270" algn="just">
              <a:buNone/>
            </a:pPr>
            <a:r>
              <a:rPr lang="en-US" sz="1200" dirty="0">
                <a:latin typeface="Times New Roman" pitchFamily="18" charset="0"/>
                <a:ea typeface="+mn-lt"/>
                <a:cs typeface="Times New Roman" pitchFamily="18" charset="0"/>
              </a:rPr>
              <a:t>Vojvodina.</a:t>
            </a:r>
          </a:p>
          <a:p>
            <a:pPr indent="-255270" eaLnBrk="1" hangingPunct="1">
              <a:buNone/>
            </a:pPr>
            <a:endParaRPr lang="en-US" altLang="en-US" sz="1200" dirty="0">
              <a:latin typeface="Times New Roman" pitchFamily="18" charset="0"/>
              <a:cs typeface="Times New Roman" pitchFamily="18" charset="0"/>
            </a:endParaRPr>
          </a:p>
          <a:p>
            <a:pPr indent="-255270">
              <a:buFont typeface="Wingdings 2" panose="05020102010507070707" pitchFamily="18" charset="2"/>
              <a:buNone/>
            </a:pPr>
            <a:r>
              <a:rPr lang="en-US" altLang="en-US" sz="1200" dirty="0">
                <a:latin typeface="Times New Roman" pitchFamily="18" charset="0"/>
                <a:cs typeface="Times New Roman" pitchFamily="18" charset="0"/>
              </a:rPr>
              <a:t>Population</a:t>
            </a:r>
            <a:r>
              <a:rPr lang="en-US" altLang="en-US" sz="1200" b="1" dirty="0">
                <a:latin typeface="Times New Roman" pitchFamily="18" charset="0"/>
                <a:cs typeface="Times New Roman" pitchFamily="18" charset="0"/>
              </a:rPr>
              <a:t>: 54,339</a:t>
            </a:r>
            <a:endParaRPr lang="en-US" sz="1200" dirty="0">
              <a:latin typeface="Times New Roman" pitchFamily="18" charset="0"/>
              <a:cs typeface="Times New Roman" pitchFamily="18" charset="0"/>
            </a:endParaRPr>
          </a:p>
          <a:p>
            <a:pPr indent="-255270" eaLnBrk="1" hangingPunct="1">
              <a:buNone/>
            </a:pPr>
            <a:r>
              <a:rPr lang="en-US" altLang="en-US" sz="1200" dirty="0">
                <a:latin typeface="Times New Roman" pitchFamily="18" charset="0"/>
                <a:cs typeface="Times New Roman" pitchFamily="18" charset="0"/>
              </a:rPr>
              <a:t>Number of communities: </a:t>
            </a:r>
            <a:r>
              <a:rPr lang="en-US" altLang="en-US" sz="1200" b="1" dirty="0">
                <a:latin typeface="Times New Roman" pitchFamily="18" charset="0"/>
                <a:cs typeface="Times New Roman" pitchFamily="18" charset="0"/>
              </a:rPr>
              <a:t>17</a:t>
            </a:r>
          </a:p>
          <a:p>
            <a:pPr indent="-255270" eaLnBrk="1" hangingPunct="1">
              <a:buNone/>
            </a:pPr>
            <a:r>
              <a:rPr lang="en-US" altLang="en-US" sz="1200" dirty="0">
                <a:latin typeface="Times New Roman" pitchFamily="18" charset="0"/>
                <a:cs typeface="Times New Roman" pitchFamily="18" charset="0"/>
              </a:rPr>
              <a:t>Land use:</a:t>
            </a:r>
            <a:r>
              <a:rPr lang="en-US" altLang="en-US" sz="1200" b="1" dirty="0">
                <a:latin typeface="Times New Roman" pitchFamily="18" charset="0"/>
                <a:cs typeface="Times New Roman" pitchFamily="18" charset="0"/>
              </a:rPr>
              <a:t> 74%</a:t>
            </a:r>
            <a:r>
              <a:rPr lang="en-US" altLang="en-US" sz="1200" dirty="0">
                <a:latin typeface="Times New Roman" pitchFamily="18" charset="0"/>
                <a:cs typeface="Times New Roman" pitchFamily="18" charset="0"/>
              </a:rPr>
              <a:t> agricultural area, </a:t>
            </a:r>
            <a:r>
              <a:rPr lang="en-US" altLang="en-US" sz="1200" b="1" dirty="0">
                <a:latin typeface="Times New Roman" pitchFamily="18" charset="0"/>
                <a:cs typeface="Times New Roman" pitchFamily="18" charset="0"/>
              </a:rPr>
              <a:t>13%</a:t>
            </a:r>
            <a:r>
              <a:rPr lang="en-US" altLang="en-US" sz="1200" dirty="0">
                <a:latin typeface="Times New Roman" pitchFamily="18" charset="0"/>
                <a:cs typeface="Times New Roman" pitchFamily="18" charset="0"/>
              </a:rPr>
              <a:t> forests, </a:t>
            </a:r>
            <a:r>
              <a:rPr lang="en-US" altLang="en-US" sz="1200" b="1" dirty="0">
                <a:latin typeface="Times New Roman" pitchFamily="18" charset="0"/>
                <a:cs typeface="Times New Roman" pitchFamily="18" charset="0"/>
              </a:rPr>
              <a:t>13%</a:t>
            </a:r>
            <a:r>
              <a:rPr lang="en-US" altLang="en-US" sz="1200" dirty="0">
                <a:latin typeface="Times New Roman" pitchFamily="18" charset="0"/>
                <a:cs typeface="Times New Roman" pitchFamily="18" charset="0"/>
              </a:rPr>
              <a:t> other</a:t>
            </a:r>
          </a:p>
          <a:p>
            <a:pPr indent="-255270" eaLnBrk="1" hangingPunct="1">
              <a:buFont typeface="Wingdings 2" panose="05020102010507070707" pitchFamily="18" charset="2"/>
              <a:buNone/>
            </a:pPr>
            <a:r>
              <a:rPr lang="en-US" altLang="en-US" sz="1200" dirty="0">
                <a:latin typeface="Times New Roman" pitchFamily="18" charset="0"/>
                <a:cs typeface="Times New Roman" pitchFamily="18" charset="0"/>
              </a:rPr>
              <a:t>Ethnic structure: </a:t>
            </a:r>
            <a:r>
              <a:rPr lang="en-US" altLang="en-US" sz="1200" b="1" dirty="0">
                <a:latin typeface="Times New Roman" pitchFamily="18" charset="0"/>
                <a:cs typeface="Times New Roman" pitchFamily="18" charset="0"/>
              </a:rPr>
              <a:t>21</a:t>
            </a:r>
            <a:r>
              <a:rPr lang="en-US" altLang="en-US" sz="1200" dirty="0">
                <a:latin typeface="Times New Roman" pitchFamily="18" charset="0"/>
                <a:cs typeface="Times New Roman" pitchFamily="18" charset="0"/>
              </a:rPr>
              <a:t> nationalities</a:t>
            </a:r>
          </a:p>
          <a:p>
            <a:pPr indent="-255270" eaLnBrk="1" hangingPunct="1">
              <a:buFont typeface="Wingdings 2" panose="05020102010507070707" pitchFamily="18" charset="2"/>
              <a:buNone/>
            </a:pPr>
            <a:r>
              <a:rPr lang="en-US" altLang="en-US" sz="1200" dirty="0">
                <a:latin typeface="Times New Roman" pitchFamily="18" charset="0"/>
                <a:cs typeface="Times New Roman" pitchFamily="18" charset="0"/>
              </a:rPr>
              <a:t>Number of enterprises: </a:t>
            </a:r>
            <a:r>
              <a:rPr lang="en-US" altLang="en-US" sz="1200" b="1" dirty="0">
                <a:latin typeface="Times New Roman" pitchFamily="18" charset="0"/>
                <a:cs typeface="Times New Roman" pitchFamily="18" charset="0"/>
              </a:rPr>
              <a:t>512</a:t>
            </a:r>
          </a:p>
          <a:p>
            <a:pPr indent="-255270" eaLnBrk="1" hangingPunct="1">
              <a:buFont typeface="Wingdings 2" panose="05020102010507070707" pitchFamily="18" charset="2"/>
              <a:buNone/>
            </a:pPr>
            <a:r>
              <a:rPr lang="en-US" altLang="en-US" sz="1200" dirty="0">
                <a:latin typeface="Times New Roman" pitchFamily="18" charset="0"/>
                <a:cs typeface="Times New Roman" pitchFamily="18" charset="0"/>
              </a:rPr>
              <a:t>Number of entrepreneurs: </a:t>
            </a:r>
            <a:r>
              <a:rPr lang="en-US" altLang="en-US" sz="1200" b="1" dirty="0">
                <a:latin typeface="Times New Roman" pitchFamily="18" charset="0"/>
                <a:cs typeface="Times New Roman" pitchFamily="18" charset="0"/>
              </a:rPr>
              <a:t>1,560</a:t>
            </a:r>
          </a:p>
          <a:p>
            <a:pPr marL="365125" lvl="1" indent="-255270" eaLnBrk="1" hangingPunct="1">
              <a:buClr>
                <a:srgbClr val="A04DA3"/>
              </a:buClr>
              <a:buFont typeface="Georgia" panose="02040502050405020303" pitchFamily="18" charset="0"/>
              <a:buNone/>
            </a:pPr>
            <a:r>
              <a:rPr lang="en-US" altLang="en-US" sz="1200" b="1" u="sng"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Key Sectors:</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Agriculture</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Food processing</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Automobile Industry (Automotive Components)</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Metal Processing</a:t>
            </a:r>
          </a:p>
          <a:p>
            <a:pPr indent="-255270" eaLnBrk="1" hangingPunct="1">
              <a:buClr>
                <a:schemeClr val="accent1">
                  <a:lumMod val="50000"/>
                </a:schemeClr>
              </a:buClr>
              <a:buFont typeface="Wingdings" pitchFamily="2" charset="2"/>
              <a:buChar char="v"/>
            </a:pPr>
            <a:r>
              <a:rPr lang="en-US" altLang="en-US" sz="1200" dirty="0">
                <a:latin typeface="Times New Roman" pitchFamily="18" charset="0"/>
                <a:cs typeface="Times New Roman" pitchFamily="18" charset="0"/>
              </a:rPr>
              <a:t>Chemical Sector</a:t>
            </a:r>
          </a:p>
          <a:p>
            <a:pPr indent="-255270" eaLnBrk="1" hangingPunct="1">
              <a:buFont typeface="Georgia" panose="02040502050405020303" pitchFamily="18" charset="0"/>
              <a:buNone/>
            </a:pPr>
            <a:endParaRPr lang="en-US" altLang="en-US" sz="800" dirty="0"/>
          </a:p>
        </p:txBody>
      </p:sp>
      <p:pic>
        <p:nvPicPr>
          <p:cNvPr id="9220" name="Picture 8" descr="Rezultat slika za opÅ¡tina ruma">
            <a:extLst>
              <a:ext uri="{FF2B5EF4-FFF2-40B4-BE49-F238E27FC236}">
                <a16:creationId xmlns:a16="http://schemas.microsoft.com/office/drawing/2014/main" xmlns="" id="{515158C3-58A4-4C07-BEE6-A08FA42CF299}"/>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724400" y="1200150"/>
            <a:ext cx="3695700"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1">
            <a:extLst>
              <a:ext uri="{FF2B5EF4-FFF2-40B4-BE49-F238E27FC236}">
                <a16:creationId xmlns:a16="http://schemas.microsoft.com/office/drawing/2014/main" xmlns="" id="{AC9726F9-BE9A-4EB8-836F-41344A788320}"/>
              </a:ext>
            </a:extLst>
          </p:cNvPr>
          <p:cNvSpPr txBox="1">
            <a:spLocks noChangeArrowheads="1"/>
          </p:cNvSpPr>
          <p:nvPr/>
        </p:nvSpPr>
        <p:spPr bwMode="auto">
          <a:xfrm>
            <a:off x="687388" y="103761"/>
            <a:ext cx="8456612"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47" name="Rectangle 2">
            <a:extLst>
              <a:ext uri="{FF2B5EF4-FFF2-40B4-BE49-F238E27FC236}">
                <a16:creationId xmlns:a16="http://schemas.microsoft.com/office/drawing/2014/main" xmlns="" id="{E8EE1A6A-7D2C-441C-AD5E-CD22BE8EE891}"/>
              </a:ext>
            </a:extLst>
          </p:cNvPr>
          <p:cNvSpPr>
            <a:spLocks noChangeArrowheads="1"/>
          </p:cNvSpPr>
          <p:nvPr/>
        </p:nvSpPr>
        <p:spPr bwMode="auto">
          <a:xfrm>
            <a:off x="3124200" y="742950"/>
            <a:ext cx="2743200" cy="114300"/>
          </a:xfrm>
          <a:prstGeom prst="rect">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48" name="Rectangle 3">
            <a:extLst>
              <a:ext uri="{FF2B5EF4-FFF2-40B4-BE49-F238E27FC236}">
                <a16:creationId xmlns:a16="http://schemas.microsoft.com/office/drawing/2014/main" xmlns="" id="{10E96830-C1B8-40ED-A9E8-EB6457B4FB85}"/>
              </a:ext>
            </a:extLst>
          </p:cNvPr>
          <p:cNvSpPr>
            <a:spLocks noChangeArrowheads="1"/>
          </p:cNvSpPr>
          <p:nvPr/>
        </p:nvSpPr>
        <p:spPr bwMode="auto">
          <a:xfrm>
            <a:off x="3124200" y="742950"/>
            <a:ext cx="2743200" cy="114300"/>
          </a:xfrm>
          <a:prstGeom prst="rect">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eaLnBrk="1" hangingPunct="1"/>
            <a:r>
              <a:rPr lang="en-US" altLang="en-US">
                <a:solidFill>
                  <a:srgbClr val="FFFFFF"/>
                </a:solidFill>
                <a:latin typeface="Calibri" panose="020F0502020204030204" pitchFamily="34" charset="0"/>
              </a:rPr>
              <a:t>54</a:t>
            </a:r>
          </a:p>
        </p:txBody>
      </p:sp>
      <p:sp>
        <p:nvSpPr>
          <p:cNvPr id="31749" name="Text Box 4">
            <a:extLst>
              <a:ext uri="{FF2B5EF4-FFF2-40B4-BE49-F238E27FC236}">
                <a16:creationId xmlns:a16="http://schemas.microsoft.com/office/drawing/2014/main" xmlns="" id="{44448D28-44DF-4703-B27A-B7A3C660A857}"/>
              </a:ext>
            </a:extLst>
          </p:cNvPr>
          <p:cNvSpPr txBox="1">
            <a:spLocks noChangeArrowheads="1"/>
          </p:cNvSpPr>
          <p:nvPr/>
        </p:nvSpPr>
        <p:spPr bwMode="auto">
          <a:xfrm>
            <a:off x="3827463" y="1455738"/>
            <a:ext cx="233362"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FFFFF"/>
                </a:solidFill>
              </a:rPr>
              <a:t>2</a:t>
            </a:r>
          </a:p>
        </p:txBody>
      </p:sp>
      <p:pic>
        <p:nvPicPr>
          <p:cNvPr id="31751" name="Picture 6">
            <a:extLst>
              <a:ext uri="{FF2B5EF4-FFF2-40B4-BE49-F238E27FC236}">
                <a16:creationId xmlns:a16="http://schemas.microsoft.com/office/drawing/2014/main" xmlns="" id="{FF789D19-B959-4BBF-BAFE-549AD319BD1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l="42799" b="50015"/>
          <a:stretch>
            <a:fillRect/>
          </a:stretch>
        </p:blipFill>
        <p:spPr bwMode="auto">
          <a:xfrm>
            <a:off x="2438400" y="3941763"/>
            <a:ext cx="309563" cy="588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31752" name="Picture 7">
            <a:extLst>
              <a:ext uri="{FF2B5EF4-FFF2-40B4-BE49-F238E27FC236}">
                <a16:creationId xmlns:a16="http://schemas.microsoft.com/office/drawing/2014/main" xmlns="" id="{8B0FE5E0-B9A1-4D52-A180-D6D955372D20}"/>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t="48311" r="57890" b="-1219"/>
          <a:stretch>
            <a:fillRect/>
          </a:stretch>
        </p:blipFill>
        <p:spPr bwMode="auto">
          <a:xfrm>
            <a:off x="3886200" y="3865563"/>
            <a:ext cx="276225"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31753" name="Picture 8">
            <a:extLst>
              <a:ext uri="{FF2B5EF4-FFF2-40B4-BE49-F238E27FC236}">
                <a16:creationId xmlns:a16="http://schemas.microsoft.com/office/drawing/2014/main" xmlns="" id="{52948238-F7B3-4BE7-8CCD-A7CCB57E789D}"/>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38721" y="1315633"/>
            <a:ext cx="3303587" cy="240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31754"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31755" name="Text Box 10">
            <a:extLst>
              <a:ext uri="{FF2B5EF4-FFF2-40B4-BE49-F238E27FC236}">
                <a16:creationId xmlns:a16="http://schemas.microsoft.com/office/drawing/2014/main" xmlns="" id="{A78B5DE8-F7F7-47DE-AD82-AD159B25CBE7}"/>
              </a:ext>
            </a:extLst>
          </p:cNvPr>
          <p:cNvSpPr txBox="1">
            <a:spLocks noChangeArrowheads="1"/>
          </p:cNvSpPr>
          <p:nvPr/>
        </p:nvSpPr>
        <p:spPr bwMode="auto">
          <a:xfrm>
            <a:off x="2201754" y="2800643"/>
            <a:ext cx="2627313"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dirty="0" smtClean="0">
                <a:solidFill>
                  <a:srgbClr val="3E3F68"/>
                </a:solidFill>
                <a:latin typeface="Times New Roman" pitchFamily="18" charset="0"/>
                <a:cs typeface="Times New Roman" pitchFamily="18" charset="0"/>
              </a:rPr>
              <a:t> </a:t>
            </a:r>
            <a:r>
              <a:rPr lang="en-US" altLang="en-US" dirty="0" smtClean="0">
                <a:solidFill>
                  <a:srgbClr val="3E3F68"/>
                </a:solidFill>
                <a:latin typeface="Times New Roman" pitchFamily="18" charset="0"/>
                <a:cs typeface="Times New Roman" pitchFamily="18" charset="0"/>
              </a:rPr>
              <a:t>Total</a:t>
            </a:r>
            <a:r>
              <a:rPr lang="en-US" altLang="en-US" dirty="0">
                <a:solidFill>
                  <a:srgbClr val="3E3F68"/>
                </a:solidFill>
                <a:latin typeface="Times New Roman" pitchFamily="18" charset="0"/>
                <a:cs typeface="Times New Roman" pitchFamily="18" charset="0"/>
              </a:rPr>
              <a:t>: </a:t>
            </a:r>
            <a:r>
              <a:rPr lang="sr-Latn-RS" altLang="en-US" dirty="0" smtClean="0">
                <a:solidFill>
                  <a:srgbClr val="3E3F68"/>
                </a:solidFill>
                <a:latin typeface="Times New Roman" pitchFamily="18" charset="0"/>
                <a:cs typeface="Times New Roman" pitchFamily="18" charset="0"/>
              </a:rPr>
              <a:t>17.148</a:t>
            </a:r>
            <a:endParaRPr lang="en-US" altLang="en-US" dirty="0">
              <a:solidFill>
                <a:srgbClr val="3E3F68"/>
              </a:solidFill>
              <a:latin typeface="Times New Roman" pitchFamily="18" charset="0"/>
              <a:cs typeface="Times New Roman" pitchFamily="18" charset="0"/>
            </a:endParaRPr>
          </a:p>
        </p:txBody>
      </p:sp>
      <p:sp>
        <p:nvSpPr>
          <p:cNvPr id="31756" name="Text Box 11">
            <a:extLst>
              <a:ext uri="{FF2B5EF4-FFF2-40B4-BE49-F238E27FC236}">
                <a16:creationId xmlns:a16="http://schemas.microsoft.com/office/drawing/2014/main" xmlns="" id="{32CD978A-976F-4BB2-84BB-51EEF0A82AD3}"/>
              </a:ext>
            </a:extLst>
          </p:cNvPr>
          <p:cNvSpPr txBox="1">
            <a:spLocks noChangeArrowheads="1"/>
          </p:cNvSpPr>
          <p:nvPr/>
        </p:nvSpPr>
        <p:spPr bwMode="auto">
          <a:xfrm>
            <a:off x="2819400" y="4094163"/>
            <a:ext cx="793750"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sr-Latn-RS" altLang="en-US" sz="1200" dirty="0" smtClean="0">
                <a:solidFill>
                  <a:srgbClr val="3E3F68"/>
                </a:solidFill>
                <a:latin typeface="Times New Roman" pitchFamily="18" charset="0"/>
                <a:cs typeface="Times New Roman" pitchFamily="18" charset="0"/>
              </a:rPr>
              <a:t>1.489</a:t>
            </a:r>
            <a:endParaRPr lang="en-US" altLang="en-US" sz="1200" dirty="0">
              <a:solidFill>
                <a:srgbClr val="3E3F68"/>
              </a:solidFill>
              <a:latin typeface="Times New Roman" pitchFamily="18" charset="0"/>
              <a:cs typeface="Times New Roman" pitchFamily="18" charset="0"/>
            </a:endParaRPr>
          </a:p>
        </p:txBody>
      </p:sp>
      <p:sp>
        <p:nvSpPr>
          <p:cNvPr id="31757" name="Text Box 12">
            <a:extLst>
              <a:ext uri="{FF2B5EF4-FFF2-40B4-BE49-F238E27FC236}">
                <a16:creationId xmlns:a16="http://schemas.microsoft.com/office/drawing/2014/main" xmlns="" id="{D5D695BA-DEA3-43BA-A61D-8B40D2431245}"/>
              </a:ext>
            </a:extLst>
          </p:cNvPr>
          <p:cNvSpPr txBox="1">
            <a:spLocks noChangeArrowheads="1"/>
          </p:cNvSpPr>
          <p:nvPr/>
        </p:nvSpPr>
        <p:spPr bwMode="auto">
          <a:xfrm>
            <a:off x="4267200" y="4094163"/>
            <a:ext cx="792163"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sr-Latn-RS" altLang="en-US" sz="1200" dirty="0" smtClean="0">
                <a:solidFill>
                  <a:srgbClr val="3E3F68"/>
                </a:solidFill>
                <a:latin typeface="Times New Roman" pitchFamily="18" charset="0"/>
                <a:cs typeface="Times New Roman" pitchFamily="18" charset="0"/>
              </a:rPr>
              <a:t>1.340</a:t>
            </a:r>
            <a:endParaRPr lang="en-US" altLang="en-US" sz="1200" dirty="0">
              <a:solidFill>
                <a:srgbClr val="3E3F68"/>
              </a:solidFill>
              <a:latin typeface="Times New Roman" pitchFamily="18" charset="0"/>
              <a:cs typeface="Times New Roman" pitchFamily="18" charset="0"/>
            </a:endParaRPr>
          </a:p>
        </p:txBody>
      </p:sp>
      <p:sp>
        <p:nvSpPr>
          <p:cNvPr id="31758" name="Text Box 13">
            <a:extLst>
              <a:ext uri="{FF2B5EF4-FFF2-40B4-BE49-F238E27FC236}">
                <a16:creationId xmlns:a16="http://schemas.microsoft.com/office/drawing/2014/main" xmlns="" id="{84850F91-6A9C-42FF-8BD7-BF438272A370}"/>
              </a:ext>
            </a:extLst>
          </p:cNvPr>
          <p:cNvSpPr txBox="1">
            <a:spLocks noChangeArrowheads="1"/>
          </p:cNvSpPr>
          <p:nvPr/>
        </p:nvSpPr>
        <p:spPr bwMode="auto">
          <a:xfrm>
            <a:off x="2252582" y="3510582"/>
            <a:ext cx="2052638" cy="371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3E3F68"/>
                </a:solidFill>
                <a:latin typeface="Times New Roman" pitchFamily="18" charset="0"/>
                <a:cs typeface="Times New Roman" pitchFamily="18" charset="0"/>
              </a:rPr>
              <a:t>Total: </a:t>
            </a:r>
            <a:r>
              <a:rPr lang="sr-Latn-RS" altLang="en-US" dirty="0" smtClean="0">
                <a:solidFill>
                  <a:srgbClr val="3E3F68"/>
                </a:solidFill>
                <a:latin typeface="Times New Roman" pitchFamily="18" charset="0"/>
                <a:cs typeface="Times New Roman" pitchFamily="18" charset="0"/>
              </a:rPr>
              <a:t>2.829</a:t>
            </a:r>
            <a:r>
              <a:rPr lang="en-US" altLang="en-US" dirty="0">
                <a:solidFill>
                  <a:srgbClr val="3E3F68"/>
                </a:solidFill>
                <a:latin typeface="Hero"/>
              </a:rPr>
              <a:t> </a:t>
            </a:r>
            <a:endParaRPr lang="en-US" altLang="en-US" dirty="0">
              <a:solidFill>
                <a:srgbClr val="3E3F68"/>
              </a:solidFill>
              <a:latin typeface="Hero" pitchFamily="50" charset="0"/>
            </a:endParaRPr>
          </a:p>
        </p:txBody>
      </p:sp>
      <p:pic>
        <p:nvPicPr>
          <p:cNvPr id="31759" name="Picture 14">
            <a:extLst>
              <a:ext uri="{FF2B5EF4-FFF2-40B4-BE49-F238E27FC236}">
                <a16:creationId xmlns:a16="http://schemas.microsoft.com/office/drawing/2014/main" xmlns="" id="{F55C2666-754C-475D-ABC6-FA24AC3001AC}"/>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31760" name="Text Box 15">
            <a:extLst>
              <a:ext uri="{FF2B5EF4-FFF2-40B4-BE49-F238E27FC236}">
                <a16:creationId xmlns:a16="http://schemas.microsoft.com/office/drawing/2014/main" xmlns="" id="{7E19207D-7349-4773-90A5-2E20CB0B1A8D}"/>
              </a:ext>
            </a:extLst>
          </p:cNvPr>
          <p:cNvSpPr txBox="1">
            <a:spLocks noChangeArrowheads="1"/>
          </p:cNvSpPr>
          <p:nvPr/>
        </p:nvSpPr>
        <p:spPr bwMode="auto">
          <a:xfrm>
            <a:off x="128587" y="1160835"/>
            <a:ext cx="3438221"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Number of </a:t>
            </a:r>
            <a:r>
              <a:rPr lang="en-US" altLang="en-U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residents: 54.339</a:t>
            </a:r>
            <a:endParaRPr lang="en-US" alt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1761" name="Text Box 16">
            <a:extLst>
              <a:ext uri="{FF2B5EF4-FFF2-40B4-BE49-F238E27FC236}">
                <a16:creationId xmlns:a16="http://schemas.microsoft.com/office/drawing/2014/main" xmlns="" id="{B1A4650A-B0DB-4BD7-9D70-04C8B070369B}"/>
              </a:ext>
            </a:extLst>
          </p:cNvPr>
          <p:cNvSpPr txBox="1">
            <a:spLocks noChangeArrowheads="1"/>
          </p:cNvSpPr>
          <p:nvPr/>
        </p:nvSpPr>
        <p:spPr bwMode="auto">
          <a:xfrm>
            <a:off x="102648" y="2713173"/>
            <a:ext cx="2081212" cy="40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smtClean="0">
                <a:solidFill>
                  <a:srgbClr val="3E3F68"/>
                </a:solidFill>
                <a:latin typeface="Times New Roman" pitchFamily="18" charset="0"/>
                <a:cs typeface="Times New Roman" pitchFamily="18" charset="0"/>
              </a:rPr>
              <a:t>  Employed</a:t>
            </a:r>
            <a:endParaRPr lang="en-US" altLang="en-US" sz="2000" b="1" dirty="0">
              <a:solidFill>
                <a:srgbClr val="3E3F68"/>
              </a:solidFill>
              <a:latin typeface="Times New Roman" pitchFamily="18" charset="0"/>
              <a:cs typeface="Times New Roman" pitchFamily="18" charset="0"/>
            </a:endParaRPr>
          </a:p>
        </p:txBody>
      </p:sp>
      <p:sp>
        <p:nvSpPr>
          <p:cNvPr id="31763" name="Text Box 18">
            <a:extLst>
              <a:ext uri="{FF2B5EF4-FFF2-40B4-BE49-F238E27FC236}">
                <a16:creationId xmlns:a16="http://schemas.microsoft.com/office/drawing/2014/main" xmlns="" id="{66E3383D-3A03-47D9-88BE-3DFC77AC77BE}"/>
              </a:ext>
            </a:extLst>
          </p:cNvPr>
          <p:cNvSpPr txBox="1">
            <a:spLocks noChangeArrowheads="1"/>
          </p:cNvSpPr>
          <p:nvPr/>
        </p:nvSpPr>
        <p:spPr bwMode="auto">
          <a:xfrm>
            <a:off x="108012" y="2241796"/>
            <a:ext cx="2819400" cy="401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a:solidFill>
                  <a:schemeClr val="accent1">
                    <a:lumMod val="50000"/>
                  </a:schemeClr>
                </a:solidFill>
                <a:latin typeface="Times New Roman" pitchFamily="18" charset="0"/>
                <a:cs typeface="Times New Roman" pitchFamily="18" charset="0"/>
              </a:rPr>
              <a:t>Workforce</a:t>
            </a:r>
          </a:p>
        </p:txBody>
      </p:sp>
      <p:sp>
        <p:nvSpPr>
          <p:cNvPr id="31764" name="Text Box 19">
            <a:extLst>
              <a:ext uri="{FF2B5EF4-FFF2-40B4-BE49-F238E27FC236}">
                <a16:creationId xmlns:a16="http://schemas.microsoft.com/office/drawing/2014/main" xmlns="" id="{8960A52A-3637-47C2-A808-67F276587FD0}"/>
              </a:ext>
            </a:extLst>
          </p:cNvPr>
          <p:cNvSpPr txBox="1">
            <a:spLocks noChangeArrowheads="1"/>
          </p:cNvSpPr>
          <p:nvPr/>
        </p:nvSpPr>
        <p:spPr bwMode="auto">
          <a:xfrm>
            <a:off x="191310" y="3319193"/>
            <a:ext cx="2079625" cy="40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2000" b="1" dirty="0">
                <a:solidFill>
                  <a:srgbClr val="3E3F68"/>
                </a:solidFill>
                <a:latin typeface="Times New Roman" pitchFamily="18" charset="0"/>
                <a:cs typeface="Times New Roman" pitchFamily="18" charset="0"/>
              </a:rPr>
              <a:t>Unemployed</a:t>
            </a:r>
          </a:p>
        </p:txBody>
      </p:sp>
      <p:sp>
        <p:nvSpPr>
          <p:cNvPr id="22548" name="Text Box 20">
            <a:extLst>
              <a:ext uri="{FF2B5EF4-FFF2-40B4-BE49-F238E27FC236}">
                <a16:creationId xmlns:a16="http://schemas.microsoft.com/office/drawing/2014/main" xmlns="" id="{4F03EA4A-7C52-4426-9939-1F22125CA6E4}"/>
              </a:ext>
            </a:extLst>
          </p:cNvPr>
          <p:cNvSpPr txBox="1">
            <a:spLocks noChangeArrowheads="1"/>
          </p:cNvSpPr>
          <p:nvPr/>
        </p:nvSpPr>
        <p:spPr bwMode="auto">
          <a:xfrm>
            <a:off x="4573588" y="1160463"/>
            <a:ext cx="203200" cy="460375"/>
          </a:xfrm>
          <a:prstGeom prst="rect">
            <a:avLst/>
          </a:prstGeom>
          <a:noFill/>
          <a:ln w="9525" cap="flat">
            <a:noFill/>
            <a:round/>
            <a:headEnd/>
            <a:tailEnd/>
          </a:ln>
          <a:effectLst/>
        </p:spPr>
        <p:txBody>
          <a:bodyPr lIns="90000" tIns="46800" rIns="90000" bIns="46800">
            <a:sp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a:solidFill>
                  <a:srgbClr val="FFFFFF"/>
                </a:solidFill>
                <a:effectLst>
                  <a:outerShdw blurRad="38100" dist="38100" dir="2700000" algn="tl">
                    <a:srgbClr val="C0C0C0"/>
                  </a:outerShdw>
                </a:effectLst>
                <a:latin typeface="Century Gothic" pitchFamily="34" charset="0"/>
              </a:rPr>
              <a:t>.</a:t>
            </a:r>
          </a:p>
        </p:txBody>
      </p:sp>
      <p:pic>
        <p:nvPicPr>
          <p:cNvPr id="31766" name="Picture 21">
            <a:extLst>
              <a:ext uri="{FF2B5EF4-FFF2-40B4-BE49-F238E27FC236}">
                <a16:creationId xmlns:a16="http://schemas.microsoft.com/office/drawing/2014/main" xmlns="" id="{EB5F15D7-FEE0-4243-8993-86294D2A9D0B}"/>
              </a:ext>
            </a:extLst>
          </p:cNvPr>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t="27817" b="441"/>
          <a:stretch/>
        </p:blipFill>
        <p:spPr bwMode="auto">
          <a:xfrm>
            <a:off x="5287879" y="1407661"/>
            <a:ext cx="3581400" cy="15295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22550" name="Group 22">
            <a:extLst>
              <a:ext uri="{FF2B5EF4-FFF2-40B4-BE49-F238E27FC236}">
                <a16:creationId xmlns:a16="http://schemas.microsoft.com/office/drawing/2014/main" xmlns="" id="{60159280-5A48-419A-8380-01477B69ED6F}"/>
              </a:ext>
            </a:extLst>
          </p:cNvPr>
          <p:cNvGraphicFramePr>
            <a:graphicFrameLocks noGrp="1"/>
          </p:cNvGraphicFramePr>
          <p:nvPr/>
        </p:nvGraphicFramePr>
        <p:xfrm>
          <a:off x="5791200" y="2874963"/>
          <a:ext cx="2844800" cy="463550"/>
        </p:xfrm>
        <a:graphic>
          <a:graphicData uri="http://schemas.openxmlformats.org/drawingml/2006/table">
            <a:tbl>
              <a:tblPr/>
              <a:tblGrid>
                <a:gridCol w="568325">
                  <a:extLst>
                    <a:ext uri="{9D8B030D-6E8A-4147-A177-3AD203B41FA5}">
                      <a16:colId xmlns:a16="http://schemas.microsoft.com/office/drawing/2014/main" xmlns="" val="20000"/>
                    </a:ext>
                  </a:extLst>
                </a:gridCol>
                <a:gridCol w="568325">
                  <a:extLst>
                    <a:ext uri="{9D8B030D-6E8A-4147-A177-3AD203B41FA5}">
                      <a16:colId xmlns:a16="http://schemas.microsoft.com/office/drawing/2014/main" xmlns="" val="20001"/>
                    </a:ext>
                  </a:extLst>
                </a:gridCol>
                <a:gridCol w="571500">
                  <a:extLst>
                    <a:ext uri="{9D8B030D-6E8A-4147-A177-3AD203B41FA5}">
                      <a16:colId xmlns:a16="http://schemas.microsoft.com/office/drawing/2014/main" xmlns="" val="20002"/>
                    </a:ext>
                  </a:extLst>
                </a:gridCol>
                <a:gridCol w="568325">
                  <a:extLst>
                    <a:ext uri="{9D8B030D-6E8A-4147-A177-3AD203B41FA5}">
                      <a16:colId xmlns:a16="http://schemas.microsoft.com/office/drawing/2014/main" xmlns="" val="20003"/>
                    </a:ext>
                  </a:extLst>
                </a:gridCol>
                <a:gridCol w="568325">
                  <a:extLst>
                    <a:ext uri="{9D8B030D-6E8A-4147-A177-3AD203B41FA5}">
                      <a16:colId xmlns:a16="http://schemas.microsoft.com/office/drawing/2014/main" xmlns="" val="20004"/>
                    </a:ext>
                  </a:extLst>
                </a:gridCol>
              </a:tblGrid>
              <a:tr h="231775">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10%</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984807"/>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19%</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AC090"/>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23%</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CD5B5"/>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25%</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DEADA"/>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1" i="0" u="none" strike="noStrike" cap="none" normalizeH="0" baseline="0">
                          <a:ln>
                            <a:noFill/>
                          </a:ln>
                          <a:solidFill>
                            <a:srgbClr val="000000"/>
                          </a:solidFill>
                          <a:effectLst/>
                          <a:latin typeface="Calibri" pitchFamily="34" charset="0"/>
                          <a:ea typeface="Microsoft YaHei" charset="-122"/>
                        </a:rPr>
                        <a:t>23%</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F79646"/>
                    </a:solidFill>
                  </a:tcPr>
                </a:tc>
                <a:extLst>
                  <a:ext uri="{0D108BD9-81ED-4DB2-BD59-A6C34878D82A}">
                    <a16:rowId xmlns:a16="http://schemas.microsoft.com/office/drawing/2014/main" xmlns="" val="10000"/>
                  </a:ext>
                </a:extLst>
              </a:tr>
              <a:tr h="231775">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458</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886</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1052</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1150</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400" b="0" i="0" u="none" strike="noStrike" cap="none" normalizeH="0" baseline="0">
                          <a:ln>
                            <a:noFill/>
                          </a:ln>
                          <a:solidFill>
                            <a:srgbClr val="000000"/>
                          </a:solidFill>
                          <a:effectLst/>
                          <a:latin typeface="Calibri" pitchFamily="34" charset="0"/>
                          <a:ea typeface="Microsoft YaHei" charset="-122"/>
                        </a:rPr>
                        <a:t>1066</a:t>
                      </a:r>
                    </a:p>
                  </a:txBody>
                  <a:tcPr marL="9360" marR="9360" marT="937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EEECE1"/>
                    </a:solidFill>
                  </a:tcPr>
                </a:tc>
                <a:extLst>
                  <a:ext uri="{0D108BD9-81ED-4DB2-BD59-A6C34878D82A}">
                    <a16:rowId xmlns:a16="http://schemas.microsoft.com/office/drawing/2014/main" xmlns="" val="10001"/>
                  </a:ext>
                </a:extLst>
              </a:tr>
            </a:tbl>
          </a:graphicData>
        </a:graphic>
      </p:graphicFrame>
      <p:sp>
        <p:nvSpPr>
          <p:cNvPr id="31787" name="Text Box 60">
            <a:extLst>
              <a:ext uri="{FF2B5EF4-FFF2-40B4-BE49-F238E27FC236}">
                <a16:creationId xmlns:a16="http://schemas.microsoft.com/office/drawing/2014/main" xmlns="" id="{55A33A02-87ED-4D52-BBF1-BEE348CAAF61}"/>
              </a:ext>
            </a:extLst>
          </p:cNvPr>
          <p:cNvSpPr txBox="1">
            <a:spLocks noChangeArrowheads="1"/>
          </p:cNvSpPr>
          <p:nvPr/>
        </p:nvSpPr>
        <p:spPr bwMode="auto">
          <a:xfrm>
            <a:off x="113190" y="3713163"/>
            <a:ext cx="2079625"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400" dirty="0" smtClean="0">
                <a:solidFill>
                  <a:srgbClr val="3E3F68"/>
                </a:solidFill>
                <a:latin typeface="Times New Roman" pitchFamily="18" charset="0"/>
                <a:cs typeface="Times New Roman" pitchFamily="18" charset="0"/>
              </a:rPr>
              <a:t>   </a:t>
            </a:r>
            <a:r>
              <a:rPr lang="sr-Latn-RS" altLang="en-US" sz="1400" dirty="0" smtClean="0">
                <a:solidFill>
                  <a:srgbClr val="3E3F68"/>
                </a:solidFill>
                <a:latin typeface="Times New Roman" pitchFamily="18" charset="0"/>
                <a:cs typeface="Times New Roman" pitchFamily="18" charset="0"/>
              </a:rPr>
              <a:t>January 2021</a:t>
            </a:r>
            <a:r>
              <a:rPr lang="en-US" altLang="en-US" sz="1400" dirty="0" smtClean="0">
                <a:solidFill>
                  <a:srgbClr val="3E3F68"/>
                </a:solidFill>
                <a:latin typeface="Times New Roman" pitchFamily="18" charset="0"/>
                <a:cs typeface="Times New Roman" pitchFamily="18" charset="0"/>
              </a:rPr>
              <a:t>.</a:t>
            </a:r>
            <a:endParaRPr lang="en-US" altLang="en-US" sz="1400" dirty="0">
              <a:solidFill>
                <a:srgbClr val="3E3F68"/>
              </a:solidFill>
              <a:latin typeface="Arial Black"/>
            </a:endParaRPr>
          </a:p>
        </p:txBody>
      </p:sp>
      <p:graphicFrame>
        <p:nvGraphicFramePr>
          <p:cNvPr id="22590" name="Group 62">
            <a:extLst>
              <a:ext uri="{FF2B5EF4-FFF2-40B4-BE49-F238E27FC236}">
                <a16:creationId xmlns:a16="http://schemas.microsoft.com/office/drawing/2014/main" xmlns="" id="{5C92DD22-ED4B-44F3-8695-2669FD97C0BD}"/>
              </a:ext>
            </a:extLst>
          </p:cNvPr>
          <p:cNvGraphicFramePr>
            <a:graphicFrameLocks noGrp="1"/>
          </p:cNvGraphicFramePr>
          <p:nvPr>
            <p:extLst>
              <p:ext uri="{D42A27DB-BD31-4B8C-83A1-F6EECF244321}">
                <p14:modId xmlns:p14="http://schemas.microsoft.com/office/powerpoint/2010/main" xmlns="" val="3175571366"/>
              </p:ext>
            </p:extLst>
          </p:nvPr>
        </p:nvGraphicFramePr>
        <p:xfrm>
          <a:off x="5780069" y="3704601"/>
          <a:ext cx="2060575" cy="495300"/>
        </p:xfrm>
        <a:graphic>
          <a:graphicData uri="http://schemas.openxmlformats.org/drawingml/2006/table">
            <a:tbl>
              <a:tblPr/>
              <a:tblGrid>
                <a:gridCol w="2060575">
                  <a:extLst>
                    <a:ext uri="{9D8B030D-6E8A-4147-A177-3AD203B41FA5}">
                      <a16:colId xmlns:a16="http://schemas.microsoft.com/office/drawing/2014/main" xmlns="" val="20000"/>
                    </a:ext>
                  </a:extLst>
                </a:gridCol>
              </a:tblGrid>
              <a:tr h="495300">
                <a:tc>
                  <a:txBody>
                    <a:bodyPr/>
                    <a:lstStyle/>
                    <a:p>
                      <a:pPr marL="0" marR="0" lvl="0" indent="0" algn="ctr"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Average</a:t>
                      </a:r>
                      <a:r>
                        <a:rPr kumimoji="0"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 age</a:t>
                      </a:r>
                      <a:r>
                        <a:rPr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a:t>
                      </a:r>
                      <a:r>
                        <a:rPr kumimoji="0" lang="en-US" sz="1400" b="0" i="0" u="none" strike="noStrike" cap="none" normalizeH="0" baseline="0" dirty="0">
                          <a:ln>
                            <a:noFill/>
                          </a:ln>
                          <a:solidFill>
                            <a:schemeClr val="tx1"/>
                          </a:solidFill>
                          <a:effectLst/>
                          <a:latin typeface="Times New Roman" pitchFamily="18" charset="0"/>
                          <a:ea typeface="Microsoft YaHei"/>
                          <a:cs typeface="Times New Roman" pitchFamily="18" charset="0"/>
                        </a:rPr>
                        <a:t> 42,7</a:t>
                      </a:r>
                    </a:p>
                  </a:txBody>
                  <a:tcPr marL="0" marR="0" marT="3606" marB="0" anchor="ctr" horzOverflow="overflow">
                    <a:lnL w="5760" cap="flat" cmpd="sng" algn="ctr">
                      <a:solidFill>
                        <a:srgbClr val="BFBFBF"/>
                      </a:solidFill>
                      <a:prstDash val="solid"/>
                      <a:round/>
                      <a:headEnd type="none" w="med" len="med"/>
                      <a:tailEnd type="none" w="med" len="med"/>
                    </a:lnL>
                    <a:lnR w="5760" cap="flat" cmpd="sng" algn="ctr">
                      <a:solidFill>
                        <a:srgbClr val="BFBFBF"/>
                      </a:solidFill>
                      <a:prstDash val="solid"/>
                      <a:round/>
                      <a:headEnd type="none" w="med" len="med"/>
                      <a:tailEnd type="none" w="med" len="med"/>
                    </a:lnR>
                    <a:lnT w="5760" cap="flat" cmpd="sng" algn="ctr">
                      <a:solidFill>
                        <a:srgbClr val="BFBFBF"/>
                      </a:solidFill>
                      <a:prstDash val="solid"/>
                      <a:round/>
                      <a:headEnd type="none" w="med" len="med"/>
                      <a:tailEnd type="none" w="med" len="med"/>
                    </a:lnT>
                    <a:lnB w="5760" cap="flat" cmpd="sng" algn="ctr">
                      <a:solidFill>
                        <a:srgbClr val="BFBFBF"/>
                      </a:solid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xmlns="" val="10000"/>
                  </a:ext>
                </a:extLst>
              </a:tr>
            </a:tbl>
          </a:graphicData>
        </a:graphic>
      </p:graphicFrame>
      <p:sp>
        <p:nvSpPr>
          <p:cNvPr id="2" name="TextBox 1">
            <a:extLst>
              <a:ext uri="{FF2B5EF4-FFF2-40B4-BE49-F238E27FC236}">
                <a16:creationId xmlns:a16="http://schemas.microsoft.com/office/drawing/2014/main" xmlns="" id="{39A2205A-11DF-4BA3-90D7-49554111C9F8}"/>
              </a:ext>
            </a:extLst>
          </p:cNvPr>
          <p:cNvSpPr txBox="1"/>
          <p:nvPr/>
        </p:nvSpPr>
        <p:spPr>
          <a:xfrm>
            <a:off x="2916357" y="129593"/>
            <a:ext cx="27431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POPULATION</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xmlns="" id="{CB3A7CC2-A80E-4BF5-B21A-B2C434BE294B}"/>
              </a:ext>
            </a:extLst>
          </p:cNvPr>
          <p:cNvSpPr txBox="1"/>
          <p:nvPr/>
        </p:nvSpPr>
        <p:spPr>
          <a:xfrm>
            <a:off x="5418723" y="914400"/>
            <a:ext cx="332973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dirty="0">
                <a:solidFill>
                  <a:schemeClr val="accent1">
                    <a:lumMod val="50000"/>
                  </a:schemeClr>
                </a:solidFill>
                <a:latin typeface="Times New Roman" pitchFamily="18" charset="0"/>
                <a:cs typeface="Times New Roman" pitchFamily="18" charset="0"/>
              </a:rPr>
              <a:t>UNEMPLOYED AGE STRUCTURE</a:t>
            </a:r>
            <a:endParaRPr lang="en-US" sz="1600" dirty="0">
              <a:solidFill>
                <a:schemeClr val="accent1">
                  <a:lumMod val="50000"/>
                </a:schemeClr>
              </a:solidFill>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a:extLst>
              <a:ext uri="{FF2B5EF4-FFF2-40B4-BE49-F238E27FC236}">
                <a16:creationId xmlns:a16="http://schemas.microsoft.com/office/drawing/2014/main" xmlns="" id="{1A990BD5-9567-4A62-8B8E-E80C36599311}"/>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47813" y="1858963"/>
            <a:ext cx="3073400" cy="882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0" name="Picture 3">
            <a:extLst>
              <a:ext uri="{FF2B5EF4-FFF2-40B4-BE49-F238E27FC236}">
                <a16:creationId xmlns:a16="http://schemas.microsoft.com/office/drawing/2014/main" xmlns="" id="{33758AFD-8EE0-4FE4-BFE3-EA3141E73896}"/>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47813" y="2698750"/>
            <a:ext cx="3000375" cy="493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1" name="Picture 4">
            <a:extLst>
              <a:ext uri="{FF2B5EF4-FFF2-40B4-BE49-F238E27FC236}">
                <a16:creationId xmlns:a16="http://schemas.microsoft.com/office/drawing/2014/main" xmlns="" id="{C590580D-3CB8-4F17-A89C-C79EA0508324}"/>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47813" y="3686175"/>
            <a:ext cx="3000375" cy="542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2" name="Picture 5">
            <a:extLst>
              <a:ext uri="{FF2B5EF4-FFF2-40B4-BE49-F238E27FC236}">
                <a16:creationId xmlns:a16="http://schemas.microsoft.com/office/drawing/2014/main" xmlns="" id="{9EE97220-8980-4308-B88E-188E8F66DC35}"/>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846078" y="3279144"/>
            <a:ext cx="3078162" cy="877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9703" name="Picture 6">
            <a:extLst>
              <a:ext uri="{FF2B5EF4-FFF2-40B4-BE49-F238E27FC236}">
                <a16:creationId xmlns:a16="http://schemas.microsoft.com/office/drawing/2014/main" xmlns="" id="{227DF33D-25D1-407E-A83A-C6BF0EBB72E9}"/>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992688" y="1762125"/>
            <a:ext cx="2541587" cy="328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9704" name="Text Box 7">
            <a:extLst>
              <a:ext uri="{FF2B5EF4-FFF2-40B4-BE49-F238E27FC236}">
                <a16:creationId xmlns:a16="http://schemas.microsoft.com/office/drawing/2014/main" xmlns="" id="{3123EBB7-35AC-470B-9965-F1B252773898}"/>
              </a:ext>
            </a:extLst>
          </p:cNvPr>
          <p:cNvSpPr txBox="1">
            <a:spLocks noChangeArrowheads="1"/>
          </p:cNvSpPr>
          <p:nvPr/>
        </p:nvSpPr>
        <p:spPr bwMode="auto">
          <a:xfrm>
            <a:off x="0" y="-3175"/>
            <a:ext cx="8458200"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29712" name="Picture 15">
            <a:extLst>
              <a:ext uri="{FF2B5EF4-FFF2-40B4-BE49-F238E27FC236}">
                <a16:creationId xmlns:a16="http://schemas.microsoft.com/office/drawing/2014/main" xmlns="" id="{75922D53-31DF-4C1F-AB6E-03E531FE5CEB}"/>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3E71173A-6963-4A5C-8E21-A4A6C0C25898}"/>
              </a:ext>
            </a:extLst>
          </p:cNvPr>
          <p:cNvSpPr txBox="1"/>
          <p:nvPr/>
        </p:nvSpPr>
        <p:spPr>
          <a:xfrm>
            <a:off x="1" y="-1"/>
            <a:ext cx="871248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6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WHY INVESTING IN </a:t>
            </a:r>
            <a:r>
              <a:rPr lang="sr-Latn-RS" sz="26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THE MUNICIPALITY OF </a:t>
            </a:r>
            <a:r>
              <a:rPr lang="en-GB" sz="26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RUMA</a:t>
            </a:r>
            <a:r>
              <a:rPr lang="en-GB" sz="26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t>
            </a:r>
            <a:endParaRPr lang="en-US" sz="26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6" name="Rounded Rectangle 4"/>
          <p:cNvSpPr/>
          <p:nvPr/>
        </p:nvSpPr>
        <p:spPr>
          <a:xfrm>
            <a:off x="3440124" y="1985206"/>
            <a:ext cx="2263752" cy="1173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en-US" sz="1400" b="1" kern="120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7" name="Rectangle 26"/>
          <p:cNvSpPr/>
          <p:nvPr/>
        </p:nvSpPr>
        <p:spPr>
          <a:xfrm>
            <a:off x="3972797" y="2387084"/>
            <a:ext cx="184731" cy="369332"/>
          </a:xfrm>
          <a:prstGeom prst="rect">
            <a:avLst/>
          </a:prstGeom>
        </p:spPr>
        <p:txBody>
          <a:bodyPr wrap="none">
            <a:spAutoFit/>
          </a:bodyPr>
          <a:lstStyle/>
          <a:p>
            <a:pPr lvl="0"/>
            <a:endParaRPr lang="en-US" dirty="0"/>
          </a:p>
        </p:txBody>
      </p:sp>
      <p:grpSp>
        <p:nvGrpSpPr>
          <p:cNvPr id="28" name="Group 27"/>
          <p:cNvGrpSpPr/>
          <p:nvPr/>
        </p:nvGrpSpPr>
        <p:grpSpPr>
          <a:xfrm>
            <a:off x="1548677" y="1681861"/>
            <a:ext cx="2590675" cy="1300385"/>
            <a:chOff x="1329598" y="1108369"/>
            <a:chExt cx="2590675" cy="1300385"/>
          </a:xfrm>
        </p:grpSpPr>
        <p:sp>
          <p:nvSpPr>
            <p:cNvPr id="29" name="Rounded Rectangle 28"/>
            <p:cNvSpPr/>
            <p:nvPr/>
          </p:nvSpPr>
          <p:spPr>
            <a:xfrm>
              <a:off x="1343391" y="1108369"/>
              <a:ext cx="2576882" cy="1300385"/>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0" name="Rounded Rectangle 4"/>
            <p:cNvSpPr/>
            <p:nvPr/>
          </p:nvSpPr>
          <p:spPr>
            <a:xfrm>
              <a:off x="1329598" y="1139971"/>
              <a:ext cx="2500708" cy="12242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err="1" smtClean="0">
                  <a:solidFill>
                    <a:schemeClr val="bg1"/>
                  </a:solidFill>
                  <a:latin typeface="Times New Roman" pitchFamily="18" charset="0"/>
                  <a:cs typeface="Times New Roman" pitchFamily="18" charset="0"/>
                </a:rPr>
                <a:t>Exellent</a:t>
              </a:r>
              <a:r>
                <a:rPr lang="en-US" sz="1400" b="1" dirty="0" smtClean="0">
                  <a:solidFill>
                    <a:schemeClr val="bg1"/>
                  </a:solidFill>
                  <a:latin typeface="Times New Roman" pitchFamily="18" charset="0"/>
                  <a:cs typeface="Times New Roman" pitchFamily="18" charset="0"/>
                </a:rPr>
                <a:t> strategic location</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i="1" dirty="0" smtClean="0">
                  <a:solidFill>
                    <a:schemeClr val="bg1"/>
                  </a:solidFill>
                  <a:latin typeface="Times New Roman" pitchFamily="18" charset="0"/>
                  <a:cs typeface="Times New Roman" pitchFamily="18" charset="0"/>
                </a:rPr>
                <a:t>- </a:t>
              </a:r>
              <a:r>
                <a:rPr lang="en-US" sz="1400" b="1" dirty="0" smtClean="0">
                  <a:solidFill>
                    <a:schemeClr val="bg1"/>
                  </a:solidFill>
                  <a:latin typeface="Times New Roman" pitchFamily="18" charset="0"/>
                  <a:cs typeface="Times New Roman" pitchFamily="18" charset="0"/>
                </a:rPr>
                <a:t>close proximity to Belgrade, the international airport, major highways, and main railroads</a:t>
              </a:r>
              <a:endParaRPr lang="en-US" sz="1400" b="1" dirty="0">
                <a:solidFill>
                  <a:schemeClr val="bg1"/>
                </a:solidFill>
                <a:latin typeface="Times New Roman" pitchFamily="18" charset="0"/>
                <a:cs typeface="Times New Roman" pitchFamily="18" charset="0"/>
              </a:endParaRPr>
            </a:p>
          </p:txBody>
        </p:sp>
      </p:grpSp>
      <p:grpSp>
        <p:nvGrpSpPr>
          <p:cNvPr id="31" name="Group 30"/>
          <p:cNvGrpSpPr/>
          <p:nvPr/>
        </p:nvGrpSpPr>
        <p:grpSpPr>
          <a:xfrm>
            <a:off x="354452" y="608015"/>
            <a:ext cx="8222032" cy="944574"/>
            <a:chOff x="0" y="0"/>
            <a:chExt cx="8222032" cy="944574"/>
          </a:xfrm>
        </p:grpSpPr>
        <p:sp>
          <p:nvSpPr>
            <p:cNvPr id="32" name="Rounded Rectangle 31"/>
            <p:cNvSpPr/>
            <p:nvPr/>
          </p:nvSpPr>
          <p:spPr>
            <a:xfrm>
              <a:off x="0" y="0"/>
              <a:ext cx="8222032" cy="944574"/>
            </a:xfrm>
            <a:prstGeom prst="roundRect">
              <a:avLst>
                <a:gd name="adj" fmla="val 10000"/>
              </a:avLst>
            </a:pr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33" name="Rounded Rectangle 4"/>
            <p:cNvSpPr/>
            <p:nvPr/>
          </p:nvSpPr>
          <p:spPr>
            <a:xfrm>
              <a:off x="27666" y="27666"/>
              <a:ext cx="8166700" cy="88924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sr-Cyrl-RS" sz="2800" b="1" kern="1200" dirty="0" smtClean="0">
                  <a:effectLst>
                    <a:outerShdw blurRad="38100" dist="38100" dir="2700000" algn="tl">
                      <a:srgbClr val="000000">
                        <a:alpha val="43137"/>
                      </a:srgbClr>
                    </a:outerShdw>
                  </a:effectLst>
                  <a:latin typeface="Times New Roman" pitchFamily="18" charset="0"/>
                  <a:cs typeface="Times New Roman" pitchFamily="18" charset="0"/>
                </a:rPr>
                <a:t>5</a:t>
              </a:r>
              <a:r>
                <a:rPr lang="sr-Latn-RS" sz="2800" b="1" kern="1200" dirty="0" smtClean="0">
                  <a:effectLst>
                    <a:outerShdw blurRad="38100" dist="38100" dir="2700000" algn="tl">
                      <a:srgbClr val="000000">
                        <a:alpha val="43137"/>
                      </a:srgbClr>
                    </a:outerShdw>
                  </a:effectLst>
                  <a:latin typeface="Times New Roman" pitchFamily="18" charset="0"/>
                  <a:cs typeface="Times New Roman" pitchFamily="18" charset="0"/>
                </a:rPr>
                <a:t> REASONS FOR INVESTING IN RUMA</a:t>
              </a:r>
              <a:endParaRPr lang="en-US" sz="2800" b="1" kern="1200" dirty="0">
                <a:effectLst>
                  <a:outerShdw blurRad="38100" dist="38100" dir="2700000" algn="tl">
                    <a:srgbClr val="000000">
                      <a:alpha val="43137"/>
                    </a:srgbClr>
                  </a:outerShdw>
                </a:effectLst>
                <a:latin typeface="Times New Roman" pitchFamily="18" charset="0"/>
                <a:cs typeface="Times New Roman" pitchFamily="18" charset="0"/>
              </a:endParaRPr>
            </a:p>
          </p:txBody>
        </p:sp>
      </p:grpSp>
      <p:grpSp>
        <p:nvGrpSpPr>
          <p:cNvPr id="34" name="Group 33"/>
          <p:cNvGrpSpPr/>
          <p:nvPr/>
        </p:nvGrpSpPr>
        <p:grpSpPr>
          <a:xfrm>
            <a:off x="4589987" y="1717372"/>
            <a:ext cx="2716101" cy="1300385"/>
            <a:chOff x="4353610" y="1108369"/>
            <a:chExt cx="2716101" cy="1300385"/>
          </a:xfrm>
        </p:grpSpPr>
        <p:sp>
          <p:nvSpPr>
            <p:cNvPr id="35" name="Rounded Rectangle 34"/>
            <p:cNvSpPr/>
            <p:nvPr/>
          </p:nvSpPr>
          <p:spPr>
            <a:xfrm>
              <a:off x="4353610" y="1108369"/>
              <a:ext cx="2716101" cy="1300385"/>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36" name="Rounded Rectangle 4"/>
            <p:cNvSpPr/>
            <p:nvPr/>
          </p:nvSpPr>
          <p:spPr>
            <a:xfrm>
              <a:off x="4391697" y="1146456"/>
              <a:ext cx="2639927" cy="12242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latin typeface="Times New Roman" pitchFamily="18" charset="0"/>
                  <a:cs typeface="Times New Roman" pitchFamily="18" charset="0"/>
                </a:rPr>
                <a:t>A good return on investment and optimum cost-benefit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ru-RU" sz="1400" b="1" dirty="0" smtClean="0">
                  <a:solidFill>
                    <a:schemeClr val="bg1"/>
                  </a:solidFill>
                  <a:latin typeface="Times New Roman" pitchFamily="18" charset="0"/>
                  <a:cs typeface="Times New Roman" pitchFamily="18" charset="0"/>
                </a:rPr>
                <a:t>- the qualified workforce at competitive rates, fairly-priced land, and low construction costs</a:t>
              </a:r>
              <a:endParaRPr lang="en-US" sz="1400" b="1" kern="1200" dirty="0">
                <a:solidFill>
                  <a:schemeClr val="bg1"/>
                </a:solidFill>
                <a:latin typeface="Times New Roman" pitchFamily="18" charset="0"/>
                <a:cs typeface="Times New Roman" pitchFamily="18" charset="0"/>
              </a:endParaRPr>
            </a:p>
          </p:txBody>
        </p:sp>
      </p:grpSp>
      <p:grpSp>
        <p:nvGrpSpPr>
          <p:cNvPr id="37" name="Group 36"/>
          <p:cNvGrpSpPr/>
          <p:nvPr/>
        </p:nvGrpSpPr>
        <p:grpSpPr>
          <a:xfrm>
            <a:off x="439967" y="3583680"/>
            <a:ext cx="2336744" cy="1246081"/>
            <a:chOff x="2" y="2523450"/>
            <a:chExt cx="2336744" cy="1246081"/>
          </a:xfrm>
        </p:grpSpPr>
        <p:sp>
          <p:nvSpPr>
            <p:cNvPr id="38" name="Rounded Rectangle 37"/>
            <p:cNvSpPr/>
            <p:nvPr/>
          </p:nvSpPr>
          <p:spPr>
            <a:xfrm>
              <a:off x="2" y="2523450"/>
              <a:ext cx="2336744" cy="1246081"/>
            </a:xfrm>
            <a:prstGeom prst="roundRect">
              <a:avLst>
                <a:gd name="adj" fmla="val 10000"/>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39" name="Rounded Rectangle 4"/>
            <p:cNvSpPr/>
            <p:nvPr/>
          </p:nvSpPr>
          <p:spPr>
            <a:xfrm>
              <a:off x="36498" y="2559946"/>
              <a:ext cx="2263752" cy="11730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ru-RU" sz="1400" b="1" dirty="0" smtClean="0">
                  <a:solidFill>
                    <a:schemeClr val="bg1"/>
                  </a:solidFill>
                  <a:latin typeface="Times New Roman" pitchFamily="18" charset="0"/>
                  <a:cs typeface="Times New Roman" pitchFamily="18" charset="0"/>
                </a:rPr>
                <a:t>Straightforward construction permit procedures</a:t>
              </a:r>
              <a:endParaRPr lang="ru-RU" sz="1400" b="1" dirty="0">
                <a:solidFill>
                  <a:schemeClr val="bg1"/>
                </a:solidFill>
                <a:latin typeface="Times New Roman" pitchFamily="18" charset="0"/>
                <a:cs typeface="Times New Roman" pitchFamily="18" charset="0"/>
              </a:endParaRPr>
            </a:p>
          </p:txBody>
        </p:sp>
      </p:grpSp>
      <p:grpSp>
        <p:nvGrpSpPr>
          <p:cNvPr id="40" name="Group 39"/>
          <p:cNvGrpSpPr/>
          <p:nvPr/>
        </p:nvGrpSpPr>
        <p:grpSpPr>
          <a:xfrm>
            <a:off x="3225781" y="3618542"/>
            <a:ext cx="2781216" cy="1173403"/>
            <a:chOff x="2666986" y="2572969"/>
            <a:chExt cx="2781216" cy="1173403"/>
          </a:xfrm>
        </p:grpSpPr>
        <p:sp>
          <p:nvSpPr>
            <p:cNvPr id="41" name="Rounded Rectangle 40"/>
            <p:cNvSpPr/>
            <p:nvPr/>
          </p:nvSpPr>
          <p:spPr>
            <a:xfrm>
              <a:off x="2666986" y="2572969"/>
              <a:ext cx="2781216" cy="1173403"/>
            </a:xfrm>
            <a:prstGeom prst="roundRect">
              <a:avLst>
                <a:gd name="adj" fmla="val 10000"/>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42" name="Rounded Rectangle 4"/>
            <p:cNvSpPr/>
            <p:nvPr/>
          </p:nvSpPr>
          <p:spPr>
            <a:xfrm>
              <a:off x="2701354" y="2607337"/>
              <a:ext cx="2712480" cy="11046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latin typeface="Times New Roman" pitchFamily="18" charset="0"/>
                  <a:cs typeface="Times New Roman" pitchFamily="18" charset="0"/>
                </a:rPr>
                <a:t>Extremely attractive industrial locations with direct access to</a:t>
              </a:r>
              <a:r>
                <a:rPr lang="ru-RU" sz="1400" b="1" dirty="0" smtClean="0">
                  <a:solidFill>
                    <a:schemeClr val="tx1">
                      <a:lumMod val="75000"/>
                      <a:lumOff val="25000"/>
                    </a:schemeClr>
                  </a:solidFill>
                  <a:latin typeface="Times New Roman" pitchFamily="18" charset="0"/>
                  <a:cs typeface="Times New Roman" pitchFamily="18" charset="0"/>
                </a:rPr>
                <a:t> </a:t>
              </a:r>
              <a:r>
                <a:rPr lang="ru-RU" sz="1400" b="1" dirty="0" smtClean="0">
                  <a:solidFill>
                    <a:schemeClr val="bg1"/>
                  </a:solidFill>
                  <a:latin typeface="Times New Roman" pitchFamily="18" charset="0"/>
                  <a:cs typeface="Times New Roman" pitchFamily="18" charset="0"/>
                </a:rPr>
                <a:t>trans-European highway</a:t>
              </a:r>
              <a:r>
                <a:rPr lang="sr-Cyrl-RS" sz="1400" b="1" dirty="0" smtClean="0">
                  <a:solidFill>
                    <a:schemeClr val="bg1"/>
                  </a:solidFill>
                  <a:latin typeface="Times New Roman" pitchFamily="18" charset="0"/>
                  <a:cs typeface="Times New Roman" pitchFamily="18" charset="0"/>
                </a:rPr>
                <a:t> </a:t>
              </a:r>
              <a:r>
                <a:rPr lang="en-US" sz="1400" b="1" dirty="0" smtClean="0">
                  <a:solidFill>
                    <a:schemeClr val="bg1"/>
                  </a:solidFill>
                  <a:latin typeface="Times New Roman" pitchFamily="18" charset="0"/>
                  <a:cs typeface="Times New Roman" pitchFamily="18" charset="0"/>
                </a:rPr>
                <a:t> E-70</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b="1" dirty="0" smtClean="0">
                  <a:solidFill>
                    <a:schemeClr val="bg1"/>
                  </a:solidFill>
                  <a:latin typeface="Times New Roman" pitchFamily="18" charset="0"/>
                  <a:cs typeface="Times New Roman" pitchFamily="18" charset="0"/>
                </a:rPr>
                <a:t>- 5 industrial zones</a:t>
              </a:r>
              <a:endParaRPr lang="en-US" sz="1400" b="1" dirty="0">
                <a:solidFill>
                  <a:schemeClr val="bg1"/>
                </a:solidFill>
                <a:latin typeface="Times New Roman" pitchFamily="18" charset="0"/>
                <a:cs typeface="Times New Roman" pitchFamily="18" charset="0"/>
              </a:endParaRPr>
            </a:p>
          </p:txBody>
        </p:sp>
      </p:grpSp>
      <p:grpSp>
        <p:nvGrpSpPr>
          <p:cNvPr id="43" name="Group 42"/>
          <p:cNvGrpSpPr/>
          <p:nvPr/>
        </p:nvGrpSpPr>
        <p:grpSpPr>
          <a:xfrm>
            <a:off x="6406922" y="3591907"/>
            <a:ext cx="2331460" cy="1173403"/>
            <a:chOff x="5714996" y="2590797"/>
            <a:chExt cx="2331460" cy="1173403"/>
          </a:xfrm>
        </p:grpSpPr>
        <p:sp>
          <p:nvSpPr>
            <p:cNvPr id="44" name="Rounded Rectangle 43"/>
            <p:cNvSpPr/>
            <p:nvPr/>
          </p:nvSpPr>
          <p:spPr>
            <a:xfrm>
              <a:off x="5714996" y="2590797"/>
              <a:ext cx="2331460" cy="1173403"/>
            </a:xfrm>
            <a:prstGeom prst="roundRect">
              <a:avLst>
                <a:gd name="adj" fmla="val 10000"/>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45" name="Rounded Rectangle 4"/>
            <p:cNvSpPr/>
            <p:nvPr/>
          </p:nvSpPr>
          <p:spPr>
            <a:xfrm>
              <a:off x="5749364" y="2625165"/>
              <a:ext cx="2262724" cy="11046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ru-RU" sz="1400" b="1" dirty="0" smtClean="0">
                  <a:solidFill>
                    <a:schemeClr val="bg1"/>
                  </a:solidFill>
                  <a:latin typeface="Times New Roman" pitchFamily="18" charset="0"/>
                  <a:cs typeface="Times New Roman" pitchFamily="18" charset="0"/>
                </a:rPr>
                <a:t>A special set of the local government incentives for the investors</a:t>
              </a:r>
              <a:endParaRPr lang="ru-RU" sz="1400" b="1" dirty="0">
                <a:solidFill>
                  <a:schemeClr val="bg1"/>
                </a:solidFill>
                <a:latin typeface="Times New Roman" pitchFamily="18" charset="0"/>
                <a:cs typeface="Times New Roman" pitchFamily="18" charset="0"/>
              </a:endParaRPr>
            </a:p>
          </p:txBody>
        </p:sp>
      </p:grpSp>
      <p:pic>
        <p:nvPicPr>
          <p:cNvPr id="4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xmlns="" id="{9E3442F1-B942-44E9-AE94-7EE95D2B3116}"/>
              </a:ext>
            </a:extLst>
          </p:cNvPr>
          <p:cNvSpPr txBox="1"/>
          <p:nvPr/>
        </p:nvSpPr>
        <p:spPr>
          <a:xfrm>
            <a:off x="0" y="0"/>
            <a:ext cx="8458200" cy="523220"/>
          </a:xfrm>
          <a:prstGeom prst="rect">
            <a:avLst/>
          </a:prstGeom>
          <a:solidFill>
            <a:schemeClr val="bg1">
              <a:lumMod val="95000"/>
            </a:schemeClr>
          </a:solidFill>
        </p:spPr>
        <p:txBody>
          <a:bodyPr>
            <a:spAutoFit/>
          </a:bodyPr>
          <a:lstStyle/>
          <a:p>
            <a:pPr algn="ctr">
              <a:defRPr/>
            </a:pPr>
            <a:r>
              <a:rPr lang="sr-Latn-RS" sz="2800" b="1" dirty="0"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BASIC INFORMATION</a:t>
            </a:r>
            <a:endParaRPr lang="sr-Latn-RS" sz="2800" b="1" dirty="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aphicFrame>
        <p:nvGraphicFramePr>
          <p:cNvPr id="63" name="Table 62">
            <a:extLst>
              <a:ext uri="{FF2B5EF4-FFF2-40B4-BE49-F238E27FC236}">
                <a16:creationId xmlns:a16="http://schemas.microsoft.com/office/drawing/2014/main" xmlns="" id="{88C84156-5DEC-4756-9B6D-643C549E4E5F}"/>
              </a:ext>
            </a:extLst>
          </p:cNvPr>
          <p:cNvGraphicFramePr>
            <a:graphicFrameLocks noGrp="1"/>
          </p:cNvGraphicFramePr>
          <p:nvPr>
            <p:extLst>
              <p:ext uri="{D42A27DB-BD31-4B8C-83A1-F6EECF244321}">
                <p14:modId xmlns:p14="http://schemas.microsoft.com/office/powerpoint/2010/main" xmlns="" val="4092308960"/>
              </p:ext>
            </p:extLst>
          </p:nvPr>
        </p:nvGraphicFramePr>
        <p:xfrm>
          <a:off x="5410200" y="3105150"/>
          <a:ext cx="2895600" cy="1474470"/>
        </p:xfrm>
        <a:graphic>
          <a:graphicData uri="http://schemas.openxmlformats.org/drawingml/2006/table">
            <a:tbl>
              <a:tblPr firstRow="1" bandRow="1">
                <a:tableStyleId>{3C2FFA5D-87B4-456A-9821-1D502468CF0F}</a:tableStyleId>
              </a:tblPr>
              <a:tblGrid>
                <a:gridCol w="1240972">
                  <a:extLst>
                    <a:ext uri="{9D8B030D-6E8A-4147-A177-3AD203B41FA5}">
                      <a16:colId xmlns:a16="http://schemas.microsoft.com/office/drawing/2014/main" xmlns="" val="20000"/>
                    </a:ext>
                  </a:extLst>
                </a:gridCol>
                <a:gridCol w="1654628">
                  <a:extLst>
                    <a:ext uri="{9D8B030D-6E8A-4147-A177-3AD203B41FA5}">
                      <a16:colId xmlns:a16="http://schemas.microsoft.com/office/drawing/2014/main" xmlns="" val="20001"/>
                    </a:ext>
                  </a:extLst>
                </a:gridCol>
              </a:tblGrid>
              <a:tr h="434340">
                <a:tc>
                  <a:txBody>
                    <a:bodyPr/>
                    <a:lstStyle/>
                    <a:p>
                      <a:r>
                        <a:rPr lang="sr-Latn-RS" sz="1100" b="1" dirty="0">
                          <a:solidFill>
                            <a:schemeClr val="bg1"/>
                          </a:solidFill>
                          <a:latin typeface="Times New Roman" pitchFamily="18" charset="0"/>
                          <a:cs typeface="Times New Roman" pitchFamily="18" charset="0"/>
                        </a:rPr>
                        <a:t>GDP, 201</a:t>
                      </a:r>
                      <a:r>
                        <a:rPr lang="sr-Cyrl-RS" sz="1100" b="1" dirty="0">
                          <a:solidFill>
                            <a:schemeClr val="bg1"/>
                          </a:solidFill>
                          <a:latin typeface="Times New Roman" pitchFamily="18" charset="0"/>
                          <a:cs typeface="Times New Roman" pitchFamily="18" charset="0"/>
                        </a:rPr>
                        <a:t>7</a:t>
                      </a:r>
                      <a:r>
                        <a:rPr lang="sr-Cyrl-RS" sz="1100" b="1" dirty="0">
                          <a:solidFill>
                            <a:schemeClr val="bg1"/>
                          </a:solidFill>
                        </a:rPr>
                        <a:t>.</a:t>
                      </a:r>
                      <a:endParaRPr lang="sr-Latn-RS" sz="1100" b="1" dirty="0">
                        <a:solidFill>
                          <a:schemeClr val="bg1"/>
                        </a:solidFill>
                        <a:latin typeface="Hero Light" pitchFamily="50"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sr-Latn-RS" sz="1100" kern="1200" dirty="0">
                          <a:solidFill>
                            <a:schemeClr val="bg1"/>
                          </a:solidFill>
                          <a:latin typeface="Times New Roman" pitchFamily="18" charset="0"/>
                          <a:cs typeface="Times New Roman" pitchFamily="18" charset="0"/>
                        </a:rPr>
                        <a:t>3</a:t>
                      </a:r>
                      <a:r>
                        <a:rPr lang="sr-Cyrl-RS" sz="1100" kern="1200" dirty="0">
                          <a:solidFill>
                            <a:schemeClr val="bg1"/>
                          </a:solidFill>
                          <a:latin typeface="Times New Roman" pitchFamily="18" charset="0"/>
                          <a:cs typeface="Times New Roman" pitchFamily="18" charset="0"/>
                        </a:rPr>
                        <a:t>6,832 </a:t>
                      </a:r>
                      <a:r>
                        <a:rPr lang="en-US" sz="1100" kern="1200" dirty="0">
                          <a:solidFill>
                            <a:schemeClr val="bg1"/>
                          </a:solidFill>
                          <a:latin typeface="Times New Roman" pitchFamily="18" charset="0"/>
                          <a:cs typeface="Times New Roman" pitchFamily="18" charset="0"/>
                        </a:rPr>
                        <a:t>billions</a:t>
                      </a:r>
                      <a:r>
                        <a:rPr lang="en-US" sz="1100" kern="1200" baseline="0" dirty="0">
                          <a:solidFill>
                            <a:schemeClr val="bg1"/>
                          </a:solidFill>
                          <a:latin typeface="Times New Roman" pitchFamily="18" charset="0"/>
                          <a:cs typeface="Times New Roman" pitchFamily="18" charset="0"/>
                        </a:rPr>
                        <a:t> of euros</a:t>
                      </a:r>
                      <a:r>
                        <a:rPr lang="sr-Cyrl-RS" sz="1100" kern="1200" baseline="0" dirty="0">
                          <a:solidFill>
                            <a:schemeClr val="bg1"/>
                          </a:solidFill>
                          <a:latin typeface="Times New Roman" pitchFamily="18" charset="0"/>
                          <a:cs typeface="Times New Roman" pitchFamily="18" charset="0"/>
                        </a:rPr>
                        <a:t> (</a:t>
                      </a:r>
                      <a:r>
                        <a:rPr lang="sr-Latn-RS" sz="1100" kern="1200" dirty="0">
                          <a:solidFill>
                            <a:schemeClr val="bg1"/>
                          </a:solidFill>
                          <a:latin typeface="Times New Roman" pitchFamily="18" charset="0"/>
                          <a:cs typeface="Times New Roman" pitchFamily="18" charset="0"/>
                        </a:rPr>
                        <a:t>EUR</a:t>
                      </a:r>
                      <a:r>
                        <a:rPr lang="sr-Cyrl-RS" sz="1100" kern="1200" dirty="0">
                          <a:solidFill>
                            <a:schemeClr val="bg1"/>
                          </a:solidFill>
                        </a:rPr>
                        <a:t>)</a:t>
                      </a:r>
                      <a:r>
                        <a:rPr lang="sr-Latn-RS" sz="1100" kern="1200" dirty="0">
                          <a:solidFill>
                            <a:schemeClr val="bg1"/>
                          </a:solidFill>
                        </a:rPr>
                        <a:t> </a:t>
                      </a:r>
                      <a:endParaRPr lang="sr-Latn-RS" sz="1100" b="1" kern="1200" dirty="0">
                        <a:solidFill>
                          <a:schemeClr val="bg1"/>
                        </a:solidFill>
                        <a:latin typeface="Hero Light" pitchFamily="50" charset="0"/>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xmlns="" val="10000"/>
                  </a:ext>
                </a:extLst>
              </a:tr>
              <a:tr h="605790">
                <a:tc gridSpan="2">
                  <a:txBody>
                    <a:bodyPr/>
                    <a:lstStyle/>
                    <a:p>
                      <a:pPr lvl="0" algn="l">
                        <a:lnSpc>
                          <a:spcPct val="100000"/>
                        </a:lnSpc>
                        <a:spcBef>
                          <a:spcPts val="0"/>
                        </a:spcBef>
                        <a:spcAft>
                          <a:spcPts val="0"/>
                        </a:spcAft>
                        <a:buNone/>
                      </a:pPr>
                      <a:r>
                        <a:rPr lang="en-US" sz="1100" b="0" i="0" u="none" strike="noStrike" baseline="0" noProof="0" dirty="0">
                          <a:solidFill>
                            <a:schemeClr val="accent1">
                              <a:lumMod val="50000"/>
                            </a:schemeClr>
                          </a:solidFill>
                          <a:latin typeface="Times New Roman" pitchFamily="18" charset="0"/>
                          <a:cs typeface="Times New Roman" pitchFamily="18" charset="0"/>
                        </a:rPr>
                        <a:t>Agreement on eliminating double taxation, signed by 58 countries</a:t>
                      </a:r>
                      <a:r>
                        <a:rPr lang="en-US" sz="1100" b="0" i="0" u="none" strike="noStrike" baseline="0" noProof="0"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marL="0" marR="0" lvl="0" indent="0" algn="l" defTabSz="919626">
                        <a:lnSpc>
                          <a:spcPct val="100000"/>
                        </a:lnSpc>
                        <a:spcBef>
                          <a:spcPts val="0"/>
                        </a:spcBef>
                        <a:spcAft>
                          <a:spcPts val="0"/>
                        </a:spcAft>
                        <a:buClrTx/>
                        <a:buSzTx/>
                        <a:buFontTx/>
                        <a:buNone/>
                        <a:tabLst/>
                        <a:defRPr/>
                      </a:pPr>
                      <a:endParaRPr lang="en-US" sz="1100" b="0" baseline="0" noProof="0" dirty="0">
                        <a:solidFill>
                          <a:schemeClr val="tx2"/>
                        </a:solidFill>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pPr marL="0" marR="0" indent="0" algn="r" defTabSz="919626" rtl="0" eaLnBrk="1" fontAlgn="auto" latinLnBrk="0" hangingPunct="1">
                        <a:lnSpc>
                          <a:spcPct val="100000"/>
                        </a:lnSpc>
                        <a:spcBef>
                          <a:spcPts val="0"/>
                        </a:spcBef>
                        <a:spcAft>
                          <a:spcPts val="0"/>
                        </a:spcAft>
                        <a:buClrTx/>
                        <a:buSzTx/>
                        <a:buFontTx/>
                        <a:buNone/>
                        <a:tabLst/>
                        <a:defRPr/>
                      </a:pPr>
                      <a:endParaRPr lang="sr-Latn-RS" sz="900" kern="1200">
                        <a:solidFill>
                          <a:schemeClr val="dk1"/>
                        </a:solidFill>
                        <a:latin typeface="Hero Light" pitchFamily="50" charset="0"/>
                        <a:ea typeface="+mn-ea"/>
                        <a:cs typeface="+mn-cs"/>
                      </a:endParaRPr>
                    </a:p>
                  </a:txBody>
                  <a:tcPr>
                    <a:lnL w="12700" cap="flat" cmpd="sng" algn="ctr">
                      <a:solidFill>
                        <a:srgbClr val="FBCC05"/>
                      </a:solidFill>
                      <a:prstDash val="solid"/>
                      <a:round/>
                      <a:headEnd type="none" w="med" len="med"/>
                      <a:tailEnd type="none" w="med" len="med"/>
                    </a:lnL>
                    <a:lnR w="12700" cmpd="sng">
                      <a:noFill/>
                    </a:lnR>
                    <a:lnT w="12700" cap="flat" cmpd="sng" algn="ctr">
                      <a:solidFill>
                        <a:srgbClr val="FBCC05"/>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alpha val="67843"/>
                      </a:srgbClr>
                    </a:solidFill>
                  </a:tcPr>
                </a:tc>
                <a:extLst>
                  <a:ext uri="{0D108BD9-81ED-4DB2-BD59-A6C34878D82A}">
                    <a16:rowId xmlns:a16="http://schemas.microsoft.com/office/drawing/2014/main" xmlns="" val="10001"/>
                  </a:ext>
                </a:extLst>
              </a:tr>
              <a:tr h="434340">
                <a:tc gridSpan="2">
                  <a:txBody>
                    <a:bodyPr/>
                    <a:lstStyle/>
                    <a:p>
                      <a:pPr marL="0" marR="0" lvl="0" indent="0" algn="l">
                        <a:lnSpc>
                          <a:spcPct val="100000"/>
                        </a:lnSpc>
                        <a:spcBef>
                          <a:spcPts val="0"/>
                        </a:spcBef>
                        <a:spcAft>
                          <a:spcPts val="0"/>
                        </a:spcAft>
                        <a:buNone/>
                      </a:pPr>
                      <a:r>
                        <a:rPr lang="en-US" sz="1100" b="0" i="0" u="none" strike="noStrike" kern="1200" baseline="0" noProof="0" dirty="0">
                          <a:solidFill>
                            <a:schemeClr val="accent1">
                              <a:lumMod val="50000"/>
                            </a:schemeClr>
                          </a:solidFill>
                          <a:latin typeface="Times New Roman" pitchFamily="18" charset="0"/>
                          <a:cs typeface="Times New Roman" pitchFamily="18" charset="0"/>
                        </a:rPr>
                        <a:t>The bilateral investment agreement made with 39 countries </a:t>
                      </a:r>
                      <a:endParaRPr lang="en-US" dirty="0">
                        <a:solidFill>
                          <a:schemeClr val="accent1">
                            <a:lumMod val="50000"/>
                          </a:schemeClr>
                        </a:solidFill>
                        <a:latin typeface="Times New Roman" pitchFamily="18" charset="0"/>
                        <a:cs typeface="Times New Roman"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accent1">
                        <a:lumMod val="20000"/>
                        <a:lumOff val="80000"/>
                      </a:schemeClr>
                    </a:solidFill>
                  </a:tcPr>
                </a:tc>
                <a:tc hMerge="1">
                  <a:txBody>
                    <a:bodyPr/>
                    <a:lstStyle/>
                    <a:p>
                      <a:endParaRPr lang="sr-Latn-RS"/>
                    </a:p>
                  </a:txBody>
                  <a:tcPr/>
                </a:tc>
                <a:extLst>
                  <a:ext uri="{0D108BD9-81ED-4DB2-BD59-A6C34878D82A}">
                    <a16:rowId xmlns:a16="http://schemas.microsoft.com/office/drawing/2014/main" xmlns="" val="10002"/>
                  </a:ext>
                </a:extLst>
              </a:tr>
            </a:tbl>
          </a:graphicData>
        </a:graphic>
      </p:graphicFrame>
      <p:graphicFrame>
        <p:nvGraphicFramePr>
          <p:cNvPr id="64" name="Content Placeholder 9">
            <a:extLst>
              <a:ext uri="{FF2B5EF4-FFF2-40B4-BE49-F238E27FC236}">
                <a16:creationId xmlns:a16="http://schemas.microsoft.com/office/drawing/2014/main" xmlns="" id="{575C5771-65D2-48DE-BCE0-92CF5C409D6F}"/>
              </a:ext>
            </a:extLst>
          </p:cNvPr>
          <p:cNvGraphicFramePr>
            <a:graphicFrameLocks/>
          </p:cNvGraphicFramePr>
          <p:nvPr/>
        </p:nvGraphicFramePr>
        <p:xfrm>
          <a:off x="5410200" y="1200150"/>
          <a:ext cx="2819400" cy="1416050"/>
        </p:xfrm>
        <a:graphic>
          <a:graphicData uri="http://schemas.openxmlformats.org/drawingml/2006/table">
            <a:tbl>
              <a:tblPr firstRow="1" bandRow="1">
                <a:tableStyleId>{5C22544A-7EE6-4342-B048-85BDC9FD1C3A}</a:tableStyleId>
              </a:tblPr>
              <a:tblGrid>
                <a:gridCol w="1444084">
                  <a:extLst>
                    <a:ext uri="{9D8B030D-6E8A-4147-A177-3AD203B41FA5}">
                      <a16:colId xmlns:a16="http://schemas.microsoft.com/office/drawing/2014/main" xmlns="" val="20000"/>
                    </a:ext>
                  </a:extLst>
                </a:gridCol>
                <a:gridCol w="1375316">
                  <a:extLst>
                    <a:ext uri="{9D8B030D-6E8A-4147-A177-3AD203B41FA5}">
                      <a16:colId xmlns:a16="http://schemas.microsoft.com/office/drawing/2014/main" xmlns="" val="20001"/>
                    </a:ext>
                  </a:extLst>
                </a:gridCol>
              </a:tblGrid>
              <a:tr h="594068">
                <a:tc>
                  <a:txBody>
                    <a:bodyPr/>
                    <a:lstStyle/>
                    <a:p>
                      <a:pPr algn="ctr"/>
                      <a:r>
                        <a:rPr lang="sr-Latn-RS" sz="1100" dirty="0">
                          <a:latin typeface="Times New Roman" pitchFamily="18" charset="0"/>
                          <a:cs typeface="Times New Roman" pitchFamily="18" charset="0"/>
                        </a:rPr>
                        <a:t>The</a:t>
                      </a:r>
                      <a:r>
                        <a:rPr lang="sr-Latn-RS" sz="1100" baseline="0" dirty="0">
                          <a:latin typeface="Times New Roman" pitchFamily="18" charset="0"/>
                          <a:cs typeface="Times New Roman" pitchFamily="18" charset="0"/>
                        </a:rPr>
                        <a:t> main exporting countries</a:t>
                      </a:r>
                      <a:endParaRPr lang="en-US" sz="1100" dirty="0">
                        <a:latin typeface="Times New Roman" pitchFamily="18" charset="0"/>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r>
                        <a:rPr lang="sr-Latn-RS" sz="1100" b="1" kern="1200" dirty="0">
                          <a:solidFill>
                            <a:schemeClr val="lt1"/>
                          </a:solidFill>
                          <a:latin typeface="+mn-lt"/>
                          <a:ea typeface="+mn-ea"/>
                          <a:cs typeface="+mn-cs"/>
                        </a:rPr>
                        <a:t>% </a:t>
                      </a:r>
                      <a:r>
                        <a:rPr lang="sr-Latn-RS" sz="1100" b="1" kern="1200" dirty="0">
                          <a:solidFill>
                            <a:schemeClr val="lt1"/>
                          </a:solidFill>
                          <a:latin typeface="Times New Roman" pitchFamily="18" charset="0"/>
                          <a:ea typeface="+mn-ea"/>
                          <a:cs typeface="Times New Roman" pitchFamily="18" charset="0"/>
                        </a:rPr>
                        <a:t>of</a:t>
                      </a:r>
                      <a:r>
                        <a:rPr lang="sr-Latn-RS" sz="1100" b="1" kern="1200" baseline="0" dirty="0">
                          <a:solidFill>
                            <a:schemeClr val="lt1"/>
                          </a:solidFill>
                          <a:latin typeface="Times New Roman" pitchFamily="18" charset="0"/>
                          <a:ea typeface="+mn-ea"/>
                          <a:cs typeface="Times New Roman" pitchFamily="18" charset="0"/>
                        </a:rPr>
                        <a:t> total exports</a:t>
                      </a:r>
                      <a:endParaRPr lang="en-US" sz="1100" b="1" kern="1200" dirty="0">
                        <a:solidFill>
                          <a:schemeClr val="lt1"/>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273994">
                <a:tc>
                  <a:txBody>
                    <a:bodyPr/>
                    <a:lstStyle/>
                    <a:p>
                      <a:pPr marL="0" algn="ctr" defTabSz="914400" rtl="0" eaLnBrk="1" latinLnBrk="0" hangingPunct="1"/>
                      <a:r>
                        <a:rPr lang="sr-Latn-RS" sz="1100" b="1" kern="1200" dirty="0">
                          <a:solidFill>
                            <a:schemeClr val="accent1">
                              <a:lumMod val="75000"/>
                            </a:schemeClr>
                          </a:solidFill>
                          <a:latin typeface="Times New Roman" pitchFamily="18" charset="0"/>
                          <a:ea typeface="+mn-ea"/>
                          <a:cs typeface="Times New Roman" pitchFamily="18" charset="0"/>
                        </a:rPr>
                        <a:t>EU</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algn="ctr" defTabSz="914400" rtl="0" eaLnBrk="1" latinLnBrk="0" hangingPunct="1"/>
                      <a:r>
                        <a:rPr lang="sr-Cyrl-RS" sz="1100" b="1" kern="1200" dirty="0">
                          <a:solidFill>
                            <a:schemeClr val="accent1">
                              <a:lumMod val="75000"/>
                            </a:schemeClr>
                          </a:solidFill>
                          <a:latin typeface="Times New Roman" pitchFamily="18" charset="0"/>
                          <a:ea typeface="+mn-ea"/>
                          <a:cs typeface="Times New Roman" pitchFamily="18" charset="0"/>
                        </a:rPr>
                        <a:t>69,8</a:t>
                      </a:r>
                      <a:r>
                        <a:rPr lang="sr-Latn-RS" sz="1100" b="1" kern="1200" dirty="0">
                          <a:solidFill>
                            <a:schemeClr val="accent1">
                              <a:lumMod val="75000"/>
                            </a:schemeClr>
                          </a:solidFill>
                          <a:latin typeface="Times New Roman" pitchFamily="18" charset="0"/>
                          <a:ea typeface="+mn-ea"/>
                          <a:cs typeface="Times New Roman" pitchFamily="18" charset="0"/>
                        </a:rPr>
                        <a:t>%</a:t>
                      </a: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xmlns="" val="10001"/>
                  </a:ext>
                </a:extLst>
              </a:tr>
              <a:tr h="273994">
                <a:tc>
                  <a:txBody>
                    <a:bodyPr/>
                    <a:lstStyle/>
                    <a:p>
                      <a:pPr marL="0" algn="ctr" defTabSz="914400" rtl="0" eaLnBrk="1" latinLnBrk="0" hangingPunct="1"/>
                      <a:r>
                        <a:rPr lang="sr-Latn-RS" sz="1100" b="1" kern="1200" dirty="0">
                          <a:solidFill>
                            <a:schemeClr val="accent1">
                              <a:lumMod val="75000"/>
                            </a:schemeClr>
                          </a:solidFill>
                          <a:latin typeface="Times New Roman" pitchFamily="18" charset="0"/>
                          <a:ea typeface="+mn-ea"/>
                          <a:cs typeface="Times New Roman" pitchFamily="18" charset="0"/>
                        </a:rPr>
                        <a:t>CEFTA</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r>
                        <a:rPr lang="sr-Cyrl-RS" sz="1100" b="1" kern="1200" dirty="0">
                          <a:solidFill>
                            <a:schemeClr val="accent1">
                              <a:lumMod val="75000"/>
                            </a:schemeClr>
                          </a:solidFill>
                          <a:latin typeface="Times New Roman" pitchFamily="18" charset="0"/>
                          <a:ea typeface="+mn-ea"/>
                          <a:cs typeface="Times New Roman" pitchFamily="18" charset="0"/>
                        </a:rPr>
                        <a:t>16,7</a:t>
                      </a:r>
                      <a:r>
                        <a:rPr lang="sr-Latn-RS" sz="1100" b="1" kern="1200" dirty="0">
                          <a:solidFill>
                            <a:schemeClr val="accent1">
                              <a:lumMod val="75000"/>
                            </a:schemeClr>
                          </a:solidFill>
                          <a:latin typeface="Times New Roman" pitchFamily="18" charset="0"/>
                          <a:ea typeface="+mn-ea"/>
                          <a:cs typeface="Times New Roman" pitchFamily="18" charset="0"/>
                        </a:rPr>
                        <a:t>%</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2"/>
                  </a:ext>
                </a:extLst>
              </a:tr>
              <a:tr h="273994">
                <a:tc>
                  <a:txBody>
                    <a:bodyPr/>
                    <a:lstStyle/>
                    <a:p>
                      <a:pPr marL="0" algn="ctr" defTabSz="914400" rtl="0" eaLnBrk="1" latinLnBrk="0" hangingPunct="1"/>
                      <a:r>
                        <a:rPr lang="sr-Latn-RS" sz="1100" b="1" kern="1200" dirty="0">
                          <a:solidFill>
                            <a:schemeClr val="accent1">
                              <a:lumMod val="75000"/>
                            </a:schemeClr>
                          </a:solidFill>
                          <a:latin typeface="Times New Roman" pitchFamily="18" charset="0"/>
                          <a:ea typeface="+mn-ea"/>
                          <a:cs typeface="Times New Roman" pitchFamily="18" charset="0"/>
                        </a:rPr>
                        <a:t>Russia</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latinLnBrk="0" hangingPunct="1"/>
                      <a:r>
                        <a:rPr lang="sr-Cyrl-RS" sz="1100" b="1" kern="1200" dirty="0">
                          <a:solidFill>
                            <a:schemeClr val="accent1">
                              <a:lumMod val="75000"/>
                            </a:schemeClr>
                          </a:solidFill>
                          <a:latin typeface="Times New Roman" pitchFamily="18" charset="0"/>
                          <a:ea typeface="+mn-ea"/>
                          <a:cs typeface="Times New Roman" pitchFamily="18" charset="0"/>
                        </a:rPr>
                        <a:t>6,4</a:t>
                      </a:r>
                      <a:r>
                        <a:rPr lang="sr-Cyrl-RS" sz="1100" b="1" kern="1200" baseline="0" dirty="0">
                          <a:solidFill>
                            <a:schemeClr val="accent1">
                              <a:lumMod val="75000"/>
                            </a:schemeClr>
                          </a:solidFill>
                          <a:latin typeface="Times New Roman" pitchFamily="18" charset="0"/>
                          <a:ea typeface="+mn-ea"/>
                          <a:cs typeface="Times New Roman" pitchFamily="18" charset="0"/>
                        </a:rPr>
                        <a:t> </a:t>
                      </a:r>
                      <a:r>
                        <a:rPr lang="sr-Latn-RS" sz="1100" b="1" kern="1200" dirty="0">
                          <a:solidFill>
                            <a:schemeClr val="accent1">
                              <a:lumMod val="75000"/>
                            </a:schemeClr>
                          </a:solidFill>
                          <a:latin typeface="Times New Roman" pitchFamily="18" charset="0"/>
                          <a:ea typeface="+mn-ea"/>
                          <a:cs typeface="Times New Roman" pitchFamily="18" charset="0"/>
                        </a:rPr>
                        <a:t>%</a:t>
                      </a:r>
                      <a:endParaRPr lang="en-US" sz="1100" b="1" kern="1200" dirty="0">
                        <a:solidFill>
                          <a:schemeClr val="accent1">
                            <a:lumMod val="75000"/>
                          </a:schemeClr>
                        </a:solidFill>
                        <a:latin typeface="Times New Roman" pitchFamily="18" charset="0"/>
                        <a:ea typeface="+mn-ea"/>
                        <a:cs typeface="Times New Roman" pitchFamily="18" charset="0"/>
                      </a:endParaRPr>
                    </a:p>
                  </a:txBody>
                  <a:tcPr marL="91406" marR="91406" marT="45615" marB="4561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3"/>
                  </a:ext>
                </a:extLst>
              </a:tr>
            </a:tbl>
          </a:graphicData>
        </a:graphic>
      </p:graphicFrame>
      <p:pic>
        <p:nvPicPr>
          <p:cNvPr id="10254" name="Picture 48" descr="Rezultat slika za Ð·ÐµÐ¼ÑÐµ Ð¸Ð·Ð²Ð¾Ð·Ð°">
            <a:extLst>
              <a:ext uri="{FF2B5EF4-FFF2-40B4-BE49-F238E27FC236}">
                <a16:creationId xmlns:a16="http://schemas.microsoft.com/office/drawing/2014/main" xmlns="" id="{DCF91456-B982-4AE2-99E8-35EE574D3BDF}"/>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895350"/>
            <a:ext cx="3887788" cy="1768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55" name="Picture 50" descr="Rezultat slika za Ð·ÐµÐ¼ÑÐµ Ð¸Ð·Ð²Ð¾Ð·Ð°">
            <a:extLst>
              <a:ext uri="{FF2B5EF4-FFF2-40B4-BE49-F238E27FC236}">
                <a16:creationId xmlns:a16="http://schemas.microsoft.com/office/drawing/2014/main" xmlns="" id="{108B47E0-F375-47A9-8403-DFCB5A825E6E}"/>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2952750"/>
            <a:ext cx="3124200" cy="2081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a:extLst>
              <a:ext uri="{FF2B5EF4-FFF2-40B4-BE49-F238E27FC236}">
                <a16:creationId xmlns:a16="http://schemas.microsoft.com/office/drawing/2014/main" xmlns="" id="{5B307529-A3C3-417D-A30F-425C5B6E5705}"/>
              </a:ext>
            </a:extLst>
          </p:cNvPr>
          <p:cNvSpPr txBox="1"/>
          <p:nvPr/>
        </p:nvSpPr>
        <p:spPr>
          <a:xfrm>
            <a:off x="-1" y="-2"/>
            <a:ext cx="8671389" cy="492443"/>
          </a:xfrm>
          <a:prstGeom prst="rect">
            <a:avLst/>
          </a:prstGeom>
          <a:solidFill>
            <a:schemeClr val="bg1">
              <a:lumMod val="95000"/>
            </a:schemeClr>
          </a:solidFill>
        </p:spPr>
        <p:txBody>
          <a:bodyPr wrap="square" anchor="t">
            <a:spAutoFit/>
          </a:bodyPr>
          <a:lstStyle/>
          <a:p>
            <a:pPr algn="ctr">
              <a:defRPr/>
            </a:pPr>
            <a:r>
              <a:rPr lang="sr-Latn-RS" sz="26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THE INTERSECTION OF MAIN EUROPEAN ROADS</a:t>
            </a:r>
            <a:r>
              <a:rPr lang="sr-Latn-RS" sz="2500" dirty="0">
                <a:latin typeface="Arial"/>
                <a:cs typeface="Arial"/>
              </a:rPr>
              <a:t> </a:t>
            </a:r>
            <a:endParaRPr lang="en-US" sz="2500" dirty="0"/>
          </a:p>
        </p:txBody>
      </p:sp>
      <p:sp>
        <p:nvSpPr>
          <p:cNvPr id="11267" name="Rectangle 40">
            <a:extLst>
              <a:ext uri="{FF2B5EF4-FFF2-40B4-BE49-F238E27FC236}">
                <a16:creationId xmlns:a16="http://schemas.microsoft.com/office/drawing/2014/main" xmlns="" id="{AE3444F3-895A-4259-B812-081980EEBCA8}"/>
              </a:ext>
            </a:extLst>
          </p:cNvPr>
          <p:cNvSpPr>
            <a:spLocks noChangeArrowheads="1"/>
          </p:cNvSpPr>
          <p:nvPr/>
        </p:nvSpPr>
        <p:spPr bwMode="auto">
          <a:xfrm>
            <a:off x="1174186" y="4248150"/>
            <a:ext cx="254589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dirty="0">
                <a:latin typeface="Times New Roman" pitchFamily="18" charset="0"/>
                <a:cs typeface="Times New Roman" pitchFamily="18" charset="0"/>
              </a:rPr>
              <a:t>Roadway</a:t>
            </a:r>
            <a:r>
              <a:rPr lang="ru-RU" altLang="en-US" sz="1200" dirty="0">
                <a:latin typeface="Times New Roman" pitchFamily="18" charset="0"/>
                <a:cs typeface="Times New Roman" pitchFamily="18" charset="0"/>
              </a:rPr>
              <a:t> </a:t>
            </a:r>
            <a:r>
              <a:rPr lang="en-US" altLang="en-US" sz="1200" dirty="0">
                <a:latin typeface="Times New Roman" pitchFamily="18" charset="0"/>
                <a:cs typeface="Times New Roman" pitchFamily="18" charset="0"/>
              </a:rPr>
              <a:t>Ruma</a:t>
            </a:r>
            <a:r>
              <a:rPr lang="ru-RU" altLang="en-US" sz="1200" dirty="0">
                <a:latin typeface="Times New Roman" pitchFamily="18" charset="0"/>
                <a:cs typeface="Times New Roman" pitchFamily="18" charset="0"/>
              </a:rPr>
              <a:t>-</a:t>
            </a:r>
            <a:r>
              <a:rPr lang="en-US" altLang="en-US" sz="1200" dirty="0" err="1">
                <a:latin typeface="Times New Roman" pitchFamily="18" charset="0"/>
                <a:cs typeface="Times New Roman" pitchFamily="18" charset="0"/>
              </a:rPr>
              <a:t>Šabac</a:t>
            </a:r>
            <a:r>
              <a:rPr lang="ru-RU" altLang="en-US" sz="1200" dirty="0">
                <a:latin typeface="Times New Roman" pitchFamily="18" charset="0"/>
                <a:cs typeface="Times New Roman" pitchFamily="18" charset="0"/>
              </a:rPr>
              <a:t>-</a:t>
            </a:r>
            <a:r>
              <a:rPr lang="en-US" altLang="en-US" sz="1200" dirty="0" err="1">
                <a:latin typeface="Times New Roman" pitchFamily="18" charset="0"/>
                <a:cs typeface="Times New Roman" pitchFamily="18" charset="0"/>
              </a:rPr>
              <a:t>Loznica</a:t>
            </a:r>
            <a:r>
              <a:rPr lang="ru-RU" altLang="en-US" sz="1200" dirty="0">
                <a:latin typeface="Times New Roman" pitchFamily="18" charset="0"/>
                <a:cs typeface="Times New Roman" pitchFamily="18" charset="0"/>
              </a:rPr>
              <a:t> </a:t>
            </a:r>
          </a:p>
          <a:p>
            <a:pPr algn="ctr"/>
            <a:r>
              <a:rPr lang="sr-Latn-RS" altLang="en-US" sz="1200" dirty="0" err="1">
                <a:latin typeface="Times New Roman" pitchFamily="18" charset="0"/>
                <a:cs typeface="Times New Roman" pitchFamily="18" charset="0"/>
              </a:rPr>
              <a:t>has</a:t>
            </a:r>
            <a:r>
              <a:rPr lang="sr-Latn-RS" altLang="en-US" sz="1200" dirty="0">
                <a:latin typeface="Times New Roman" pitchFamily="18" charset="0"/>
                <a:cs typeface="Times New Roman" pitchFamily="18" charset="0"/>
              </a:rPr>
              <a:t> </a:t>
            </a:r>
            <a:r>
              <a:rPr lang="en-US" altLang="en-US" sz="1200" dirty="0">
                <a:latin typeface="Times New Roman" pitchFamily="18" charset="0"/>
                <a:cs typeface="Times New Roman" pitchFamily="18" charset="0"/>
              </a:rPr>
              <a:t>start</a:t>
            </a:r>
            <a:r>
              <a:rPr lang="sr-Latn-RS" altLang="en-US" sz="1200" dirty="0" err="1">
                <a:latin typeface="Times New Roman" pitchFamily="18" charset="0"/>
                <a:cs typeface="Times New Roman" pitchFamily="18" charset="0"/>
              </a:rPr>
              <a:t>ed</a:t>
            </a:r>
            <a:r>
              <a:rPr lang="ru-RU" altLang="en-US" sz="1200" dirty="0">
                <a:latin typeface="Times New Roman" pitchFamily="18" charset="0"/>
                <a:cs typeface="Times New Roman" pitchFamily="18" charset="0"/>
              </a:rPr>
              <a:t> </a:t>
            </a:r>
            <a:r>
              <a:rPr lang="en-US" altLang="en-US" sz="1200" dirty="0">
                <a:latin typeface="Times New Roman" pitchFamily="18" charset="0"/>
                <a:cs typeface="Times New Roman" pitchFamily="18" charset="0"/>
              </a:rPr>
              <a:t>with</a:t>
            </a:r>
            <a:r>
              <a:rPr lang="ru-RU" altLang="en-US" sz="1200" dirty="0">
                <a:latin typeface="Times New Roman" pitchFamily="18" charset="0"/>
                <a:cs typeface="Times New Roman" pitchFamily="18" charset="0"/>
              </a:rPr>
              <a:t> </a:t>
            </a:r>
            <a:r>
              <a:rPr lang="en-US" altLang="en-US" sz="1200" dirty="0">
                <a:latin typeface="Times New Roman" pitchFamily="18" charset="0"/>
                <a:cs typeface="Times New Roman" pitchFamily="18" charset="0"/>
              </a:rPr>
              <a:t>construction</a:t>
            </a:r>
            <a:r>
              <a:rPr lang="ru-RU" altLang="en-US" sz="1200" dirty="0">
                <a:latin typeface="Times New Roman" pitchFamily="18" charset="0"/>
                <a:cs typeface="Times New Roman" pitchFamily="18" charset="0"/>
              </a:rPr>
              <a:t> </a:t>
            </a:r>
            <a:r>
              <a:rPr lang="en-US" altLang="en-US" sz="1200" dirty="0">
                <a:latin typeface="Times New Roman" pitchFamily="18" charset="0"/>
                <a:cs typeface="Times New Roman" pitchFamily="18" charset="0"/>
              </a:rPr>
              <a:t>in </a:t>
            </a:r>
            <a:r>
              <a:rPr lang="ru-RU" altLang="en-US" sz="1200" dirty="0">
                <a:latin typeface="Times New Roman" pitchFamily="18" charset="0"/>
                <a:cs typeface="Times New Roman" pitchFamily="18" charset="0"/>
              </a:rPr>
              <a:t>2019</a:t>
            </a:r>
            <a:r>
              <a:rPr lang="ru-RU" altLang="en-US" sz="1200" dirty="0">
                <a:latin typeface="Arial"/>
                <a:cs typeface="Arial"/>
              </a:rPr>
              <a:t>. </a:t>
            </a:r>
            <a:endParaRPr lang="en-US" altLang="en-US" sz="1200" dirty="0"/>
          </a:p>
        </p:txBody>
      </p:sp>
      <p:sp>
        <p:nvSpPr>
          <p:cNvPr id="11270" name="Rectangle 6">
            <a:extLst>
              <a:ext uri="{FF2B5EF4-FFF2-40B4-BE49-F238E27FC236}">
                <a16:creationId xmlns:a16="http://schemas.microsoft.com/office/drawing/2014/main" xmlns="" id="{4467B56A-7DFB-4B54-A193-F79ED9B8BDD1}"/>
              </a:ext>
            </a:extLst>
          </p:cNvPr>
          <p:cNvSpPr>
            <a:spLocks noChangeArrowheads="1"/>
          </p:cNvSpPr>
          <p:nvPr/>
        </p:nvSpPr>
        <p:spPr bwMode="auto">
          <a:xfrm>
            <a:off x="4740613" y="3262009"/>
            <a:ext cx="440338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sr-Latn-RS" sz="1200" dirty="0" smtClean="0">
                <a:latin typeface="Times New Roman" pitchFamily="18" charset="0"/>
                <a:cs typeface="Times New Roman" pitchFamily="18" charset="0"/>
              </a:rPr>
              <a:t>h</a:t>
            </a:r>
            <a:r>
              <a:rPr lang="ru-RU" sz="1200" dirty="0" smtClean="0">
                <a:latin typeface="Times New Roman" pitchFamily="18" charset="0"/>
                <a:cs typeface="Times New Roman" pitchFamily="18" charset="0"/>
              </a:rPr>
              <a:t>ighway </a:t>
            </a:r>
            <a:r>
              <a:rPr lang="ru-RU" sz="1200" dirty="0">
                <a:latin typeface="Times New Roman" pitchFamily="18" charset="0"/>
                <a:cs typeface="Times New Roman" pitchFamily="18" charset="0"/>
              </a:rPr>
              <a:t>Е-70; </a:t>
            </a:r>
            <a:endParaRPr lang="ru-RU" sz="1200" dirty="0" smtClean="0">
              <a:latin typeface="Times New Roman" pitchFamily="18" charset="0"/>
              <a:cs typeface="Times New Roman" pitchFamily="18" charset="0"/>
            </a:endParaRPr>
          </a:p>
          <a:p>
            <a:pPr algn="just"/>
            <a:r>
              <a:rPr lang="ru-RU" sz="1200" dirty="0" smtClean="0">
                <a:latin typeface="Times New Roman" pitchFamily="18" charset="0"/>
                <a:cs typeface="Times New Roman" pitchFamily="18" charset="0"/>
              </a:rPr>
              <a:t>the </a:t>
            </a:r>
            <a:r>
              <a:rPr lang="ru-RU" sz="1200" dirty="0">
                <a:latin typeface="Times New Roman" pitchFamily="18" charset="0"/>
                <a:cs typeface="Times New Roman" pitchFamily="18" charset="0"/>
              </a:rPr>
              <a:t>main highway M-21</a:t>
            </a:r>
            <a:r>
              <a:rPr lang="ru-RU" sz="1200" dirty="0" smtClean="0">
                <a:latin typeface="Times New Roman" pitchFamily="18" charset="0"/>
                <a:cs typeface="Times New Roman" pitchFamily="18" charset="0"/>
              </a:rPr>
              <a:t>;</a:t>
            </a:r>
          </a:p>
          <a:p>
            <a:pPr algn="just"/>
            <a:r>
              <a:rPr lang="ru-RU" sz="1200" dirty="0" smtClean="0">
                <a:latin typeface="Times New Roman" pitchFamily="18" charset="0"/>
                <a:cs typeface="Times New Roman" pitchFamily="18" charset="0"/>
              </a:rPr>
              <a:t>railway </a:t>
            </a:r>
            <a:r>
              <a:rPr lang="ru-RU" sz="1200" dirty="0">
                <a:latin typeface="Times New Roman" pitchFamily="18" charset="0"/>
                <a:cs typeface="Times New Roman" pitchFamily="18" charset="0"/>
              </a:rPr>
              <a:t>Belgrade-Zagreb-Vienna (27 км</a:t>
            </a:r>
            <a:r>
              <a:rPr lang="ru-RU" sz="1200" dirty="0" smtClean="0">
                <a:latin typeface="Times New Roman" pitchFamily="18" charset="0"/>
                <a:cs typeface="Times New Roman" pitchFamily="18" charset="0"/>
              </a:rPr>
              <a:t>);</a:t>
            </a:r>
          </a:p>
          <a:p>
            <a:pPr algn="just"/>
            <a:r>
              <a:rPr lang="sr-Latn-RS" sz="1200" dirty="0" smtClean="0">
                <a:latin typeface="Times New Roman" pitchFamily="18" charset="0"/>
                <a:cs typeface="Times New Roman" pitchFamily="18" charset="0"/>
              </a:rPr>
              <a:t>v</a:t>
            </a:r>
            <a:r>
              <a:rPr lang="ru-RU" sz="1200" dirty="0" smtClean="0">
                <a:latin typeface="Times New Roman" pitchFamily="18" charset="0"/>
                <a:cs typeface="Times New Roman" pitchFamily="18" charset="0"/>
              </a:rPr>
              <a:t>icinity </a:t>
            </a:r>
            <a:r>
              <a:rPr lang="ru-RU" sz="1200" dirty="0">
                <a:latin typeface="Times New Roman" pitchFamily="18" charset="0"/>
                <a:cs typeface="Times New Roman" pitchFamily="18" charset="0"/>
              </a:rPr>
              <a:t>of the harbor in Sremska Мitrovica (15 км); </a:t>
            </a:r>
            <a:endParaRPr lang="ru-RU" sz="1200" dirty="0" smtClean="0">
              <a:latin typeface="Times New Roman" pitchFamily="18" charset="0"/>
              <a:cs typeface="Times New Roman" pitchFamily="18" charset="0"/>
            </a:endParaRPr>
          </a:p>
          <a:p>
            <a:pPr algn="just"/>
            <a:r>
              <a:rPr lang="sr-Latn-RS" sz="1200" dirty="0" smtClean="0">
                <a:latin typeface="Times New Roman" pitchFamily="18" charset="0"/>
                <a:cs typeface="Times New Roman" pitchFamily="18" charset="0"/>
              </a:rPr>
              <a:t>v</a:t>
            </a:r>
            <a:r>
              <a:rPr lang="ru-RU" sz="1200" dirty="0" smtClean="0">
                <a:latin typeface="Times New Roman" pitchFamily="18" charset="0"/>
                <a:cs typeface="Times New Roman" pitchFamily="18" charset="0"/>
              </a:rPr>
              <a:t>icinity </a:t>
            </a:r>
            <a:r>
              <a:rPr lang="ru-RU" sz="1200" dirty="0">
                <a:latin typeface="Times New Roman" pitchFamily="18" charset="0"/>
                <a:cs typeface="Times New Roman" pitchFamily="18" charset="0"/>
              </a:rPr>
              <a:t>of the harbor in Šabac (35 км); </a:t>
            </a:r>
            <a:endParaRPr lang="ru-RU" sz="1200" dirty="0" smtClean="0">
              <a:latin typeface="Times New Roman" pitchFamily="18" charset="0"/>
              <a:cs typeface="Times New Roman" pitchFamily="18" charset="0"/>
            </a:endParaRPr>
          </a:p>
          <a:p>
            <a:pPr algn="just"/>
            <a:r>
              <a:rPr lang="sr-Latn-RS" sz="1200" dirty="0" smtClean="0">
                <a:latin typeface="Times New Roman" pitchFamily="18" charset="0"/>
                <a:cs typeface="Times New Roman" pitchFamily="18" charset="0"/>
              </a:rPr>
              <a:t>v</a:t>
            </a:r>
            <a:r>
              <a:rPr lang="ru-RU" sz="1200" dirty="0" smtClean="0">
                <a:latin typeface="Times New Roman" pitchFamily="18" charset="0"/>
                <a:cs typeface="Times New Roman" pitchFamily="18" charset="0"/>
              </a:rPr>
              <a:t>icinity </a:t>
            </a:r>
            <a:r>
              <a:rPr lang="ru-RU" sz="1200" dirty="0">
                <a:latin typeface="Times New Roman" pitchFamily="18" charset="0"/>
                <a:cs typeface="Times New Roman" pitchFamily="18" charset="0"/>
              </a:rPr>
              <a:t>of the international airport Nikola Тesla (35 км). </a:t>
            </a:r>
            <a:endParaRPr lang="en-US" sz="1200" dirty="0">
              <a:latin typeface="Times New Roman" pitchFamily="18" charset="0"/>
              <a:cs typeface="Times New Roman" pitchFamily="18" charset="0"/>
            </a:endParaRPr>
          </a:p>
        </p:txBody>
      </p:sp>
      <p:pic>
        <p:nvPicPr>
          <p:cNvPr id="7" name="Picture 9" descr="http://www.ruma.rs/portal2/jupgrade/images/stories/gradjevinsko/Serbia_Map-full1-manja.jpg"/>
          <p:cNvPicPr>
            <a:picLocks noChangeAspect="1" noChangeArrowheads="1"/>
          </p:cNvPicPr>
          <p:nvPr/>
        </p:nvPicPr>
        <p:blipFill>
          <a:blip r:embed="rId2" cstate="print"/>
          <a:srcRect/>
          <a:stretch>
            <a:fillRect/>
          </a:stretch>
        </p:blipFill>
        <p:spPr bwMode="auto">
          <a:xfrm>
            <a:off x="5238964" y="761251"/>
            <a:ext cx="3048000" cy="2003425"/>
          </a:xfrm>
          <a:prstGeom prst="rect">
            <a:avLst/>
          </a:prstGeom>
          <a:ln>
            <a:noFill/>
          </a:ln>
          <a:effectLst>
            <a:outerShdw blurRad="292100" dist="139700" dir="2700000" algn="tl" rotWithShape="0">
              <a:srgbClr val="333333">
                <a:alpha val="65000"/>
              </a:srgbClr>
            </a:outerShdw>
          </a:effectLst>
        </p:spPr>
      </p:pic>
      <p:pic>
        <p:nvPicPr>
          <p:cNvPr id="8" name="Picture 7" descr="profimedia-0337589809.jpg"/>
          <p:cNvPicPr>
            <a:picLocks noChangeAspect="1"/>
          </p:cNvPicPr>
          <p:nvPr/>
        </p:nvPicPr>
        <p:blipFill>
          <a:blip r:embed="rId3" cstate="print"/>
          <a:srcRect/>
          <a:stretch>
            <a:fillRect/>
          </a:stretch>
        </p:blipFill>
        <p:spPr bwMode="auto">
          <a:xfrm>
            <a:off x="340924" y="1037617"/>
            <a:ext cx="4302954" cy="3062711"/>
          </a:xfrm>
          <a:prstGeom prst="rect">
            <a:avLst/>
          </a:prstGeom>
          <a:ln>
            <a:noFill/>
          </a:ln>
          <a:effectLst>
            <a:outerShdw blurRad="292100" dist="139700" dir="2700000" algn="tl" rotWithShape="0">
              <a:srgbClr val="333333">
                <a:alpha val="65000"/>
              </a:srgbClr>
            </a:outerShdw>
          </a:effectLst>
        </p:spPr>
      </p:pic>
      <p:pic>
        <p:nvPicPr>
          <p:cNvPr id="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a:extLst>
              <a:ext uri="{FF2B5EF4-FFF2-40B4-BE49-F238E27FC236}">
                <a16:creationId xmlns:a16="http://schemas.microsoft.com/office/drawing/2014/main" xmlns="" id="{57E3494F-EB12-48CE-AC11-E44857F39669}"/>
              </a:ext>
            </a:extLst>
          </p:cNvPr>
          <p:cNvSpPr txBox="1">
            <a:spLocks noChangeArrowheads="1"/>
          </p:cNvSpPr>
          <p:nvPr/>
        </p:nvSpPr>
        <p:spPr bwMode="auto">
          <a:xfrm>
            <a:off x="145426" y="0"/>
            <a:ext cx="8434387" cy="703263"/>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sr-Latn-RS" altLang="en-U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STRATEGIC POSITION</a:t>
            </a:r>
            <a:endParaRPr lang="sr-Latn-RS" alt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7411" name="Picture 3">
            <a:extLst>
              <a:ext uri="{FF2B5EF4-FFF2-40B4-BE49-F238E27FC236}">
                <a16:creationId xmlns:a16="http://schemas.microsoft.com/office/drawing/2014/main" xmlns="" id="{882CB16D-7953-4EB5-B22F-98DC7FA6FB95}"/>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31088" y="3748088"/>
            <a:ext cx="40798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12" name="Picture 4">
            <a:extLst>
              <a:ext uri="{FF2B5EF4-FFF2-40B4-BE49-F238E27FC236}">
                <a16:creationId xmlns:a16="http://schemas.microsoft.com/office/drawing/2014/main" xmlns="" id="{511669ED-C0A3-4FC2-9F3A-7E1D9B0963C0}"/>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75438" y="3735388"/>
            <a:ext cx="40798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13" name="Picture 5">
            <a:extLst>
              <a:ext uri="{FF2B5EF4-FFF2-40B4-BE49-F238E27FC236}">
                <a16:creationId xmlns:a16="http://schemas.microsoft.com/office/drawing/2014/main" xmlns="" id="{1F7CE8D5-287B-4A43-9B94-9DB4399795E1}"/>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97763" y="3729038"/>
            <a:ext cx="407987"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nvGrpSpPr>
          <p:cNvPr id="17415" name="Group 7">
            <a:extLst>
              <a:ext uri="{FF2B5EF4-FFF2-40B4-BE49-F238E27FC236}">
                <a16:creationId xmlns:a16="http://schemas.microsoft.com/office/drawing/2014/main" xmlns="" id="{9D9F821D-C938-4607-BFC9-498F6EE94521}"/>
              </a:ext>
            </a:extLst>
          </p:cNvPr>
          <p:cNvGrpSpPr>
            <a:grpSpLocks/>
          </p:cNvGrpSpPr>
          <p:nvPr/>
        </p:nvGrpSpPr>
        <p:grpSpPr bwMode="auto">
          <a:xfrm>
            <a:off x="5163179" y="1415780"/>
            <a:ext cx="3282950" cy="3167063"/>
            <a:chOff x="3264" y="900"/>
            <a:chExt cx="2068" cy="1996"/>
          </a:xfrm>
        </p:grpSpPr>
        <p:sp>
          <p:nvSpPr>
            <p:cNvPr id="17435" name="Line 8">
              <a:extLst>
                <a:ext uri="{FF2B5EF4-FFF2-40B4-BE49-F238E27FC236}">
                  <a16:creationId xmlns:a16="http://schemas.microsoft.com/office/drawing/2014/main" xmlns="" id="{E74EF3B0-9B7A-4F97-8196-9BCD015C0746}"/>
                </a:ext>
              </a:extLst>
            </p:cNvPr>
            <p:cNvSpPr>
              <a:spLocks noChangeShapeType="1"/>
            </p:cNvSpPr>
            <p:nvPr/>
          </p:nvSpPr>
          <p:spPr bwMode="auto">
            <a:xfrm>
              <a:off x="3389" y="1801"/>
              <a:ext cx="0" cy="429"/>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6" name="Line 9">
              <a:extLst>
                <a:ext uri="{FF2B5EF4-FFF2-40B4-BE49-F238E27FC236}">
                  <a16:creationId xmlns:a16="http://schemas.microsoft.com/office/drawing/2014/main" xmlns="" id="{8998569D-48A1-4BC0-86FB-062A31027770}"/>
                </a:ext>
              </a:extLst>
            </p:cNvPr>
            <p:cNvSpPr>
              <a:spLocks noChangeShapeType="1"/>
            </p:cNvSpPr>
            <p:nvPr/>
          </p:nvSpPr>
          <p:spPr bwMode="auto">
            <a:xfrm>
              <a:off x="3389" y="1149"/>
              <a:ext cx="0" cy="51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7" name="Line 10">
              <a:extLst>
                <a:ext uri="{FF2B5EF4-FFF2-40B4-BE49-F238E27FC236}">
                  <a16:creationId xmlns:a16="http://schemas.microsoft.com/office/drawing/2014/main" xmlns="" id="{4D3DFFFD-DB12-4102-813B-BEE0CF82C64C}"/>
                </a:ext>
              </a:extLst>
            </p:cNvPr>
            <p:cNvSpPr>
              <a:spLocks noChangeShapeType="1"/>
            </p:cNvSpPr>
            <p:nvPr/>
          </p:nvSpPr>
          <p:spPr bwMode="auto">
            <a:xfrm>
              <a:off x="5112"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8" name="Line 11">
              <a:extLst>
                <a:ext uri="{FF2B5EF4-FFF2-40B4-BE49-F238E27FC236}">
                  <a16:creationId xmlns:a16="http://schemas.microsoft.com/office/drawing/2014/main" xmlns="" id="{20E560EE-6BFF-4B4B-A90D-103DA7097D31}"/>
                </a:ext>
              </a:extLst>
            </p:cNvPr>
            <p:cNvSpPr>
              <a:spLocks noChangeShapeType="1"/>
            </p:cNvSpPr>
            <p:nvPr/>
          </p:nvSpPr>
          <p:spPr bwMode="auto">
            <a:xfrm>
              <a:off x="4755"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39" name="Line 12">
              <a:extLst>
                <a:ext uri="{FF2B5EF4-FFF2-40B4-BE49-F238E27FC236}">
                  <a16:creationId xmlns:a16="http://schemas.microsoft.com/office/drawing/2014/main" xmlns="" id="{76DB5013-8692-425B-938F-823B5F3C371C}"/>
                </a:ext>
              </a:extLst>
            </p:cNvPr>
            <p:cNvSpPr>
              <a:spLocks noChangeShapeType="1"/>
            </p:cNvSpPr>
            <p:nvPr/>
          </p:nvSpPr>
          <p:spPr bwMode="auto">
            <a:xfrm>
              <a:off x="4403" y="1259"/>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40" name="Line 13">
              <a:extLst>
                <a:ext uri="{FF2B5EF4-FFF2-40B4-BE49-F238E27FC236}">
                  <a16:creationId xmlns:a16="http://schemas.microsoft.com/office/drawing/2014/main" xmlns="" id="{0885AC2D-877F-4AE9-BBAE-A651A71249CF}"/>
                </a:ext>
              </a:extLst>
            </p:cNvPr>
            <p:cNvSpPr>
              <a:spLocks noChangeShapeType="1"/>
            </p:cNvSpPr>
            <p:nvPr/>
          </p:nvSpPr>
          <p:spPr bwMode="auto">
            <a:xfrm>
              <a:off x="4039"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41" name="Line 14">
              <a:extLst>
                <a:ext uri="{FF2B5EF4-FFF2-40B4-BE49-F238E27FC236}">
                  <a16:creationId xmlns:a16="http://schemas.microsoft.com/office/drawing/2014/main" xmlns="" id="{ADDBD494-A977-4385-B0FF-AF0094BA0AFD}"/>
                </a:ext>
              </a:extLst>
            </p:cNvPr>
            <p:cNvSpPr>
              <a:spLocks noChangeShapeType="1"/>
            </p:cNvSpPr>
            <p:nvPr/>
          </p:nvSpPr>
          <p:spPr bwMode="auto">
            <a:xfrm>
              <a:off x="3682" y="1263"/>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17442" name="Picture 15">
              <a:extLst>
                <a:ext uri="{FF2B5EF4-FFF2-40B4-BE49-F238E27FC236}">
                  <a16:creationId xmlns:a16="http://schemas.microsoft.com/office/drawing/2014/main" xmlns="" id="{2349BE22-90DF-4011-9FEA-F1C705FCD8C8}"/>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64" y="900"/>
              <a:ext cx="246" cy="2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43" name="Picture 16">
              <a:extLst>
                <a:ext uri="{FF2B5EF4-FFF2-40B4-BE49-F238E27FC236}">
                  <a16:creationId xmlns:a16="http://schemas.microsoft.com/office/drawing/2014/main" xmlns="" id="{09090CA3-C4D3-4D2E-8FF1-942B316EC25B}"/>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264" y="1553"/>
              <a:ext cx="246" cy="2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44" name="Picture 17">
              <a:extLst>
                <a:ext uri="{FF2B5EF4-FFF2-40B4-BE49-F238E27FC236}">
                  <a16:creationId xmlns:a16="http://schemas.microsoft.com/office/drawing/2014/main" xmlns="" id="{00026C4A-46B9-434D-8A3D-61125B3D95BB}"/>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64" y="2203"/>
              <a:ext cx="246" cy="2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45" name="Text Box 18">
              <a:extLst>
                <a:ext uri="{FF2B5EF4-FFF2-40B4-BE49-F238E27FC236}">
                  <a16:creationId xmlns:a16="http://schemas.microsoft.com/office/drawing/2014/main" xmlns="" id="{7EC4EE78-D00D-49E0-8C2F-6D4175691C8C}"/>
                </a:ext>
              </a:extLst>
            </p:cNvPr>
            <p:cNvSpPr txBox="1">
              <a:spLocks noChangeArrowheads="1"/>
            </p:cNvSpPr>
            <p:nvPr/>
          </p:nvSpPr>
          <p:spPr bwMode="auto">
            <a:xfrm>
              <a:off x="3520" y="947"/>
              <a:ext cx="1764" cy="195"/>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1400" dirty="0">
                  <a:solidFill>
                    <a:srgbClr val="000000"/>
                  </a:solidFill>
                  <a:latin typeface="Times New Roman" pitchFamily="18" charset="0"/>
                  <a:cs typeface="Times New Roman" pitchFamily="18" charset="0"/>
                </a:rPr>
                <a:t>Distance From Borders</a:t>
              </a:r>
            </a:p>
          </p:txBody>
        </p:sp>
        <p:sp>
          <p:nvSpPr>
            <p:cNvPr id="17446" name="Text Box 19">
              <a:extLst>
                <a:ext uri="{FF2B5EF4-FFF2-40B4-BE49-F238E27FC236}">
                  <a16:creationId xmlns:a16="http://schemas.microsoft.com/office/drawing/2014/main" xmlns="" id="{1081156A-36D4-4C91-B905-24E10856FD49}"/>
                </a:ext>
              </a:extLst>
            </p:cNvPr>
            <p:cNvSpPr txBox="1">
              <a:spLocks noChangeArrowheads="1"/>
            </p:cNvSpPr>
            <p:nvPr/>
          </p:nvSpPr>
          <p:spPr bwMode="auto">
            <a:xfrm>
              <a:off x="3568" y="1565"/>
              <a:ext cx="1764" cy="195"/>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1400" dirty="0">
                  <a:solidFill>
                    <a:srgbClr val="000000"/>
                  </a:solidFill>
                  <a:latin typeface="Times New Roman" pitchFamily="18" charset="0"/>
                  <a:cs typeface="Times New Roman" pitchFamily="18" charset="0"/>
                </a:rPr>
                <a:t>Distance From Highway</a:t>
              </a:r>
            </a:p>
          </p:txBody>
        </p:sp>
        <p:sp>
          <p:nvSpPr>
            <p:cNvPr id="17447" name="Text Box 20">
              <a:extLst>
                <a:ext uri="{FF2B5EF4-FFF2-40B4-BE49-F238E27FC236}">
                  <a16:creationId xmlns:a16="http://schemas.microsoft.com/office/drawing/2014/main" xmlns="" id="{B7C6AE7C-1533-4333-B5D2-73A66CB44DC0}"/>
                </a:ext>
              </a:extLst>
            </p:cNvPr>
            <p:cNvSpPr txBox="1">
              <a:spLocks noChangeArrowheads="1"/>
            </p:cNvSpPr>
            <p:nvPr/>
          </p:nvSpPr>
          <p:spPr bwMode="auto">
            <a:xfrm>
              <a:off x="3520" y="2182"/>
              <a:ext cx="1764" cy="195"/>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1400" dirty="0">
                  <a:solidFill>
                    <a:srgbClr val="000000"/>
                  </a:solidFill>
                  <a:latin typeface="Times New Roman" pitchFamily="18" charset="0"/>
                  <a:cs typeface="Times New Roman" pitchFamily="18" charset="0"/>
                </a:rPr>
                <a:t>Distance From Airport</a:t>
              </a:r>
            </a:p>
          </p:txBody>
        </p:sp>
        <p:sp>
          <p:nvSpPr>
            <p:cNvPr id="17448" name="AutoShape 21">
              <a:extLst>
                <a:ext uri="{FF2B5EF4-FFF2-40B4-BE49-F238E27FC236}">
                  <a16:creationId xmlns:a16="http://schemas.microsoft.com/office/drawing/2014/main" xmlns="" id="{49B8A32A-6D37-4687-886F-1D4E2D8CE068}"/>
                </a:ext>
              </a:extLst>
            </p:cNvPr>
            <p:cNvSpPr>
              <a:spLocks noChangeArrowheads="1"/>
            </p:cNvSpPr>
            <p:nvPr/>
          </p:nvSpPr>
          <p:spPr bwMode="auto">
            <a:xfrm>
              <a:off x="3562" y="1198"/>
              <a:ext cx="204"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49" name="AutoShape 22">
              <a:extLst>
                <a:ext uri="{FF2B5EF4-FFF2-40B4-BE49-F238E27FC236}">
                  <a16:creationId xmlns:a16="http://schemas.microsoft.com/office/drawing/2014/main" xmlns="" id="{4496BEC6-9C2D-408A-A90A-1D8C6AC3B203}"/>
                </a:ext>
              </a:extLst>
            </p:cNvPr>
            <p:cNvSpPr>
              <a:spLocks noChangeArrowheads="1"/>
            </p:cNvSpPr>
            <p:nvPr/>
          </p:nvSpPr>
          <p:spPr bwMode="auto">
            <a:xfrm>
              <a:off x="3936" y="1204"/>
              <a:ext cx="205"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0" name="AutoShape 23">
              <a:extLst>
                <a:ext uri="{FF2B5EF4-FFF2-40B4-BE49-F238E27FC236}">
                  <a16:creationId xmlns:a16="http://schemas.microsoft.com/office/drawing/2014/main" xmlns="" id="{39AB12C9-6873-44F3-A0B0-1EEB5467752C}"/>
                </a:ext>
              </a:extLst>
            </p:cNvPr>
            <p:cNvSpPr>
              <a:spLocks noChangeArrowheads="1"/>
            </p:cNvSpPr>
            <p:nvPr/>
          </p:nvSpPr>
          <p:spPr bwMode="auto">
            <a:xfrm>
              <a:off x="4294" y="1204"/>
              <a:ext cx="205"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1" name="AutoShape 24">
              <a:extLst>
                <a:ext uri="{FF2B5EF4-FFF2-40B4-BE49-F238E27FC236}">
                  <a16:creationId xmlns:a16="http://schemas.microsoft.com/office/drawing/2014/main" xmlns="" id="{FB25FEB6-24C6-46BC-A8F3-E0A474D29782}"/>
                </a:ext>
              </a:extLst>
            </p:cNvPr>
            <p:cNvSpPr>
              <a:spLocks noChangeArrowheads="1"/>
            </p:cNvSpPr>
            <p:nvPr/>
          </p:nvSpPr>
          <p:spPr bwMode="auto">
            <a:xfrm>
              <a:off x="4652" y="1204"/>
              <a:ext cx="205"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2" name="AutoShape 25">
              <a:extLst>
                <a:ext uri="{FF2B5EF4-FFF2-40B4-BE49-F238E27FC236}">
                  <a16:creationId xmlns:a16="http://schemas.microsoft.com/office/drawing/2014/main" xmlns="" id="{8E2877C9-138A-4B7D-9CCE-8E652B0B6ECE}"/>
                </a:ext>
              </a:extLst>
            </p:cNvPr>
            <p:cNvSpPr>
              <a:spLocks noChangeArrowheads="1"/>
            </p:cNvSpPr>
            <p:nvPr/>
          </p:nvSpPr>
          <p:spPr bwMode="auto">
            <a:xfrm>
              <a:off x="5006" y="1204"/>
              <a:ext cx="204" cy="9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3" name="AutoShape 26">
              <a:extLst>
                <a:ext uri="{FF2B5EF4-FFF2-40B4-BE49-F238E27FC236}">
                  <a16:creationId xmlns:a16="http://schemas.microsoft.com/office/drawing/2014/main" xmlns="" id="{08B254E2-9C29-47AB-8A8F-713CE4CD7B39}"/>
                </a:ext>
              </a:extLst>
            </p:cNvPr>
            <p:cNvSpPr>
              <a:spLocks noChangeArrowheads="1"/>
            </p:cNvSpPr>
            <p:nvPr/>
          </p:nvSpPr>
          <p:spPr bwMode="auto">
            <a:xfrm>
              <a:off x="3583" y="1354"/>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4" name="AutoShape 27">
              <a:extLst>
                <a:ext uri="{FF2B5EF4-FFF2-40B4-BE49-F238E27FC236}">
                  <a16:creationId xmlns:a16="http://schemas.microsoft.com/office/drawing/2014/main" xmlns="" id="{47F258DD-CF38-4E4C-8371-E18AAE4590FA}"/>
                </a:ext>
              </a:extLst>
            </p:cNvPr>
            <p:cNvSpPr>
              <a:spLocks noChangeArrowheads="1"/>
            </p:cNvSpPr>
            <p:nvPr/>
          </p:nvSpPr>
          <p:spPr bwMode="auto">
            <a:xfrm>
              <a:off x="3941" y="1354"/>
              <a:ext cx="203"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5" name="AutoShape 28">
              <a:extLst>
                <a:ext uri="{FF2B5EF4-FFF2-40B4-BE49-F238E27FC236}">
                  <a16:creationId xmlns:a16="http://schemas.microsoft.com/office/drawing/2014/main" xmlns="" id="{935B6A4B-79DA-487C-91A7-8BDFC52D75F9}"/>
                </a:ext>
              </a:extLst>
            </p:cNvPr>
            <p:cNvSpPr>
              <a:spLocks noChangeArrowheads="1"/>
            </p:cNvSpPr>
            <p:nvPr/>
          </p:nvSpPr>
          <p:spPr bwMode="auto">
            <a:xfrm>
              <a:off x="4299" y="1354"/>
              <a:ext cx="203"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6" name="AutoShape 29">
              <a:extLst>
                <a:ext uri="{FF2B5EF4-FFF2-40B4-BE49-F238E27FC236}">
                  <a16:creationId xmlns:a16="http://schemas.microsoft.com/office/drawing/2014/main" xmlns="" id="{06A38F93-1814-411D-92E2-07151F0D2874}"/>
                </a:ext>
              </a:extLst>
            </p:cNvPr>
            <p:cNvSpPr>
              <a:spLocks noChangeArrowheads="1"/>
            </p:cNvSpPr>
            <p:nvPr/>
          </p:nvSpPr>
          <p:spPr bwMode="auto">
            <a:xfrm>
              <a:off x="4657" y="1354"/>
              <a:ext cx="203"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57" name="AutoShape 30">
              <a:extLst>
                <a:ext uri="{FF2B5EF4-FFF2-40B4-BE49-F238E27FC236}">
                  <a16:creationId xmlns:a16="http://schemas.microsoft.com/office/drawing/2014/main" xmlns="" id="{84AD601D-F01B-48D6-8CA8-A8297F7A6780}"/>
                </a:ext>
              </a:extLst>
            </p:cNvPr>
            <p:cNvSpPr>
              <a:spLocks noChangeArrowheads="1"/>
            </p:cNvSpPr>
            <p:nvPr/>
          </p:nvSpPr>
          <p:spPr bwMode="auto">
            <a:xfrm>
              <a:off x="5010" y="1354"/>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58" name="Picture 31">
              <a:extLst>
                <a:ext uri="{FF2B5EF4-FFF2-40B4-BE49-F238E27FC236}">
                  <a16:creationId xmlns:a16="http://schemas.microsoft.com/office/drawing/2014/main" xmlns="" id="{A46CA124-8596-401B-8DC8-E98666EF09B3}"/>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501" y="1329"/>
              <a:ext cx="368"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59" name="Picture 32">
              <a:extLst>
                <a:ext uri="{FF2B5EF4-FFF2-40B4-BE49-F238E27FC236}">
                  <a16:creationId xmlns:a16="http://schemas.microsoft.com/office/drawing/2014/main" xmlns="" id="{DFB53FE8-3087-481F-8D5D-11C9C22B7D41}"/>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864" y="1329"/>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60" name="Picture 33">
              <a:extLst>
                <a:ext uri="{FF2B5EF4-FFF2-40B4-BE49-F238E27FC236}">
                  <a16:creationId xmlns:a16="http://schemas.microsoft.com/office/drawing/2014/main" xmlns="" id="{55054637-CAD2-4512-ABC4-C1C9A4585014}"/>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4215" y="1333"/>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61" name="Picture 34">
              <a:extLst>
                <a:ext uri="{FF2B5EF4-FFF2-40B4-BE49-F238E27FC236}">
                  <a16:creationId xmlns:a16="http://schemas.microsoft.com/office/drawing/2014/main" xmlns="" id="{C6103079-14DD-4A07-9080-AC157CBCB7D4}"/>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574" y="1329"/>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62" name="Picture 35">
              <a:extLst>
                <a:ext uri="{FF2B5EF4-FFF2-40B4-BE49-F238E27FC236}">
                  <a16:creationId xmlns:a16="http://schemas.microsoft.com/office/drawing/2014/main" xmlns="" id="{8E4FE8C3-C8FA-430B-9175-2A05E3726E4D}"/>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4925" y="1333"/>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63" name="Line 36">
              <a:extLst>
                <a:ext uri="{FF2B5EF4-FFF2-40B4-BE49-F238E27FC236}">
                  <a16:creationId xmlns:a16="http://schemas.microsoft.com/office/drawing/2014/main" xmlns="" id="{989CD033-9429-42D6-BF74-C2D8B341A3E5}"/>
                </a:ext>
              </a:extLst>
            </p:cNvPr>
            <p:cNvSpPr>
              <a:spLocks noChangeShapeType="1"/>
            </p:cNvSpPr>
            <p:nvPr/>
          </p:nvSpPr>
          <p:spPr bwMode="auto">
            <a:xfrm>
              <a:off x="4044" y="1906"/>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17464" name="Line 37">
              <a:extLst>
                <a:ext uri="{FF2B5EF4-FFF2-40B4-BE49-F238E27FC236}">
                  <a16:creationId xmlns:a16="http://schemas.microsoft.com/office/drawing/2014/main" xmlns="" id="{C9612583-4048-497C-AE3C-4578A3B3032F}"/>
                </a:ext>
              </a:extLst>
            </p:cNvPr>
            <p:cNvSpPr>
              <a:spLocks noChangeShapeType="1"/>
            </p:cNvSpPr>
            <p:nvPr/>
          </p:nvSpPr>
          <p:spPr bwMode="auto">
            <a:xfrm>
              <a:off x="3686" y="1906"/>
              <a:ext cx="0" cy="93"/>
            </a:xfrm>
            <a:prstGeom prst="line">
              <a:avLst/>
            </a:prstGeom>
            <a:noFill/>
            <a:ln w="3240" cap="sq">
              <a:solidFill>
                <a:srgbClr val="FF0000"/>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grpSp>
          <p:nvGrpSpPr>
            <p:cNvPr id="17465" name="Group 38">
              <a:extLst>
                <a:ext uri="{FF2B5EF4-FFF2-40B4-BE49-F238E27FC236}">
                  <a16:creationId xmlns:a16="http://schemas.microsoft.com/office/drawing/2014/main" xmlns="" id="{315D92DD-2F40-4CFC-9ABA-885DEBFBCCED}"/>
                </a:ext>
              </a:extLst>
            </p:cNvPr>
            <p:cNvGrpSpPr>
              <a:grpSpLocks/>
            </p:cNvGrpSpPr>
            <p:nvPr/>
          </p:nvGrpSpPr>
          <p:grpSpPr bwMode="auto">
            <a:xfrm>
              <a:off x="3562" y="1825"/>
              <a:ext cx="284" cy="122"/>
              <a:chOff x="3562" y="1825"/>
              <a:chExt cx="284" cy="122"/>
            </a:xfrm>
          </p:grpSpPr>
          <p:sp>
            <p:nvSpPr>
              <p:cNvPr id="17483" name="AutoShape 39">
                <a:extLst>
                  <a:ext uri="{FF2B5EF4-FFF2-40B4-BE49-F238E27FC236}">
                    <a16:creationId xmlns:a16="http://schemas.microsoft.com/office/drawing/2014/main" xmlns="" id="{3D253488-16F7-41FE-B0F6-9F9E68D916F9}"/>
                  </a:ext>
                </a:extLst>
              </p:cNvPr>
              <p:cNvSpPr>
                <a:spLocks noChangeArrowheads="1"/>
              </p:cNvSpPr>
              <p:nvPr/>
            </p:nvSpPr>
            <p:spPr bwMode="auto">
              <a:xfrm>
                <a:off x="3589" y="1850"/>
                <a:ext cx="194" cy="85"/>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84" name="Picture 40">
                <a:extLst>
                  <a:ext uri="{FF2B5EF4-FFF2-40B4-BE49-F238E27FC236}">
                    <a16:creationId xmlns:a16="http://schemas.microsoft.com/office/drawing/2014/main" xmlns="" id="{E3063106-6E25-4F93-B141-5C807345AF71}"/>
                  </a:ext>
                </a:extLst>
              </p:cNvPr>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3562" y="1825"/>
                <a:ext cx="284"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grpSp>
          <p:nvGrpSpPr>
            <p:cNvPr id="17466" name="Group 41">
              <a:extLst>
                <a:ext uri="{FF2B5EF4-FFF2-40B4-BE49-F238E27FC236}">
                  <a16:creationId xmlns:a16="http://schemas.microsoft.com/office/drawing/2014/main" xmlns="" id="{2A1EA544-DC78-402E-95B0-44620196C4F0}"/>
                </a:ext>
              </a:extLst>
            </p:cNvPr>
            <p:cNvGrpSpPr>
              <a:grpSpLocks/>
            </p:cNvGrpSpPr>
            <p:nvPr/>
          </p:nvGrpSpPr>
          <p:grpSpPr bwMode="auto">
            <a:xfrm>
              <a:off x="3916" y="1815"/>
              <a:ext cx="455" cy="140"/>
              <a:chOff x="3916" y="1815"/>
              <a:chExt cx="455" cy="140"/>
            </a:xfrm>
          </p:grpSpPr>
          <p:sp>
            <p:nvSpPr>
              <p:cNvPr id="17481" name="AutoShape 42">
                <a:extLst>
                  <a:ext uri="{FF2B5EF4-FFF2-40B4-BE49-F238E27FC236}">
                    <a16:creationId xmlns:a16="http://schemas.microsoft.com/office/drawing/2014/main" xmlns="" id="{3C8F71AE-57A6-436C-8928-CC190BEFC20B}"/>
                  </a:ext>
                </a:extLst>
              </p:cNvPr>
              <p:cNvSpPr>
                <a:spLocks noChangeArrowheads="1"/>
              </p:cNvSpPr>
              <p:nvPr/>
            </p:nvSpPr>
            <p:spPr bwMode="auto">
              <a:xfrm>
                <a:off x="3949" y="1821"/>
                <a:ext cx="367" cy="134"/>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82" name="Picture 43">
                <a:extLst>
                  <a:ext uri="{FF2B5EF4-FFF2-40B4-BE49-F238E27FC236}">
                    <a16:creationId xmlns:a16="http://schemas.microsoft.com/office/drawing/2014/main" xmlns="" id="{66C4796F-A469-4717-AFAC-CCD42EC2B19D}"/>
                  </a:ext>
                </a:extLst>
              </p:cNvPr>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916" y="1815"/>
                <a:ext cx="455" cy="1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sp>
          <p:nvSpPr>
            <p:cNvPr id="17467" name="AutoShape 44">
              <a:extLst>
                <a:ext uri="{FF2B5EF4-FFF2-40B4-BE49-F238E27FC236}">
                  <a16:creationId xmlns:a16="http://schemas.microsoft.com/office/drawing/2014/main" xmlns="" id="{E83721B0-6233-4468-91DB-C6D2C724C1CF}"/>
                </a:ext>
              </a:extLst>
            </p:cNvPr>
            <p:cNvSpPr>
              <a:spLocks noChangeArrowheads="1"/>
            </p:cNvSpPr>
            <p:nvPr/>
          </p:nvSpPr>
          <p:spPr bwMode="auto">
            <a:xfrm>
              <a:off x="3588" y="1997"/>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7468" name="AutoShape 45">
              <a:extLst>
                <a:ext uri="{FF2B5EF4-FFF2-40B4-BE49-F238E27FC236}">
                  <a16:creationId xmlns:a16="http://schemas.microsoft.com/office/drawing/2014/main" xmlns="" id="{5E318675-5EB6-407A-891C-67CEF0294FB3}"/>
                </a:ext>
              </a:extLst>
            </p:cNvPr>
            <p:cNvSpPr>
              <a:spLocks noChangeArrowheads="1"/>
            </p:cNvSpPr>
            <p:nvPr/>
          </p:nvSpPr>
          <p:spPr bwMode="auto">
            <a:xfrm>
              <a:off x="3941" y="1997"/>
              <a:ext cx="204" cy="94"/>
            </a:xfrm>
            <a:prstGeom prst="roundRect">
              <a:avLst>
                <a:gd name="adj" fmla="val 16667"/>
              </a:avLst>
            </a:prstGeom>
            <a:noFill/>
            <a:ln w="324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69" name="Picture 46">
              <a:extLst>
                <a:ext uri="{FF2B5EF4-FFF2-40B4-BE49-F238E27FC236}">
                  <a16:creationId xmlns:a16="http://schemas.microsoft.com/office/drawing/2014/main" xmlns="" id="{F3369709-2F2A-4D3B-A523-AF1AB0C0811E}"/>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508" y="1971"/>
              <a:ext cx="368"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70" name="Picture 47">
              <a:extLst>
                <a:ext uri="{FF2B5EF4-FFF2-40B4-BE49-F238E27FC236}">
                  <a16:creationId xmlns:a16="http://schemas.microsoft.com/office/drawing/2014/main" xmlns="" id="{912CF9A9-738D-46C5-A42A-34C4D0AC1E3A}"/>
                </a:ext>
              </a:extLst>
            </p:cNvPr>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3856" y="1975"/>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nvGrpSpPr>
            <p:cNvPr id="17471" name="Group 48">
              <a:extLst>
                <a:ext uri="{FF2B5EF4-FFF2-40B4-BE49-F238E27FC236}">
                  <a16:creationId xmlns:a16="http://schemas.microsoft.com/office/drawing/2014/main" xmlns="" id="{18DD24A4-39B4-4319-BB09-9DDBF1E865A7}"/>
                </a:ext>
              </a:extLst>
            </p:cNvPr>
            <p:cNvGrpSpPr>
              <a:grpSpLocks/>
            </p:cNvGrpSpPr>
            <p:nvPr/>
          </p:nvGrpSpPr>
          <p:grpSpPr bwMode="auto">
            <a:xfrm>
              <a:off x="3562" y="2466"/>
              <a:ext cx="247" cy="122"/>
              <a:chOff x="3562" y="2466"/>
              <a:chExt cx="247" cy="122"/>
            </a:xfrm>
          </p:grpSpPr>
          <p:sp>
            <p:nvSpPr>
              <p:cNvPr id="17479" name="AutoShape 49">
                <a:extLst>
                  <a:ext uri="{FF2B5EF4-FFF2-40B4-BE49-F238E27FC236}">
                    <a16:creationId xmlns:a16="http://schemas.microsoft.com/office/drawing/2014/main" xmlns="" id="{6F1A80B2-2878-461A-894B-AB65838C19E4}"/>
                  </a:ext>
                </a:extLst>
              </p:cNvPr>
              <p:cNvSpPr>
                <a:spLocks noChangeArrowheads="1"/>
              </p:cNvSpPr>
              <p:nvPr/>
            </p:nvSpPr>
            <p:spPr bwMode="auto">
              <a:xfrm>
                <a:off x="3588" y="2493"/>
                <a:ext cx="193" cy="83"/>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80" name="Picture 50">
                <a:extLst>
                  <a:ext uri="{FF2B5EF4-FFF2-40B4-BE49-F238E27FC236}">
                    <a16:creationId xmlns:a16="http://schemas.microsoft.com/office/drawing/2014/main" xmlns="" id="{DAE18615-9C99-4563-9BBE-54A68739507B}"/>
                  </a:ext>
                </a:extLst>
              </p:cNvPr>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3562" y="2466"/>
                <a:ext cx="24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grpSp>
          <p:nvGrpSpPr>
            <p:cNvPr id="17472" name="Group 51">
              <a:extLst>
                <a:ext uri="{FF2B5EF4-FFF2-40B4-BE49-F238E27FC236}">
                  <a16:creationId xmlns:a16="http://schemas.microsoft.com/office/drawing/2014/main" xmlns="" id="{CC768CCD-8896-490E-B790-5CE6676B2011}"/>
                </a:ext>
              </a:extLst>
            </p:cNvPr>
            <p:cNvGrpSpPr>
              <a:grpSpLocks/>
            </p:cNvGrpSpPr>
            <p:nvPr/>
          </p:nvGrpSpPr>
          <p:grpSpPr bwMode="auto">
            <a:xfrm>
              <a:off x="4269" y="2466"/>
              <a:ext cx="424" cy="122"/>
              <a:chOff x="4269" y="2466"/>
              <a:chExt cx="424" cy="122"/>
            </a:xfrm>
          </p:grpSpPr>
          <p:sp>
            <p:nvSpPr>
              <p:cNvPr id="17477" name="AutoShape 52">
                <a:extLst>
                  <a:ext uri="{FF2B5EF4-FFF2-40B4-BE49-F238E27FC236}">
                    <a16:creationId xmlns:a16="http://schemas.microsoft.com/office/drawing/2014/main" xmlns="" id="{71D013C4-BD3F-4764-8746-14D3AB35B61E}"/>
                  </a:ext>
                </a:extLst>
              </p:cNvPr>
              <p:cNvSpPr>
                <a:spLocks noChangeArrowheads="1"/>
              </p:cNvSpPr>
              <p:nvPr/>
            </p:nvSpPr>
            <p:spPr bwMode="auto">
              <a:xfrm>
                <a:off x="4286" y="2486"/>
                <a:ext cx="407" cy="90"/>
              </a:xfrm>
              <a:prstGeom prst="roundRect">
                <a:avLst>
                  <a:gd name="adj" fmla="val 16667"/>
                </a:avLst>
              </a:prstGeom>
              <a:solidFill>
                <a:srgbClr val="FFD03B"/>
              </a:solidFill>
              <a:ln w="19080" cap="sq">
                <a:solidFill>
                  <a:srgbClr val="FF0000"/>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78" name="Picture 53">
                <a:extLst>
                  <a:ext uri="{FF2B5EF4-FFF2-40B4-BE49-F238E27FC236}">
                    <a16:creationId xmlns:a16="http://schemas.microsoft.com/office/drawing/2014/main" xmlns="" id="{5ECBA92F-B2A0-4412-AE39-E23B9C2D9B78}"/>
                  </a:ext>
                </a:extLst>
              </p:cNvPr>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4269" y="2466"/>
                <a:ext cx="256"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pic>
          <p:nvPicPr>
            <p:cNvPr id="17473" name="Picture 54">
              <a:extLst>
                <a:ext uri="{FF2B5EF4-FFF2-40B4-BE49-F238E27FC236}">
                  <a16:creationId xmlns:a16="http://schemas.microsoft.com/office/drawing/2014/main" xmlns="" id="{A7024E3C-3666-464D-9C5B-6585ED1B2FBC}"/>
                </a:ext>
              </a:extLst>
            </p:cNvPr>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3508" y="2758"/>
              <a:ext cx="368"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17474" name="Picture 55">
              <a:extLst>
                <a:ext uri="{FF2B5EF4-FFF2-40B4-BE49-F238E27FC236}">
                  <a16:creationId xmlns:a16="http://schemas.microsoft.com/office/drawing/2014/main" xmlns="" id="{99F325FE-8FFC-4F0C-BDF7-61942128C4A5}"/>
                </a:ext>
              </a:extLst>
            </p:cNvPr>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4222" y="2758"/>
              <a:ext cx="372"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75" name="Text Box 56">
              <a:extLst>
                <a:ext uri="{FF2B5EF4-FFF2-40B4-BE49-F238E27FC236}">
                  <a16:creationId xmlns:a16="http://schemas.microsoft.com/office/drawing/2014/main" xmlns="" id="{51753431-8757-4E78-8583-FA213C688FDA}"/>
                </a:ext>
              </a:extLst>
            </p:cNvPr>
            <p:cNvSpPr txBox="1">
              <a:spLocks noChangeArrowheads="1"/>
            </p:cNvSpPr>
            <p:nvPr/>
          </p:nvSpPr>
          <p:spPr bwMode="auto">
            <a:xfrm>
              <a:off x="3705" y="2622"/>
              <a:ext cx="413" cy="127"/>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700" i="1">
                  <a:solidFill>
                    <a:srgbClr val="000000"/>
                  </a:solidFill>
                  <a:latin typeface="Hero" pitchFamily="50" charset="0"/>
                </a:rPr>
                <a:t>Belgrade</a:t>
              </a:r>
            </a:p>
          </p:txBody>
        </p:sp>
        <p:sp>
          <p:nvSpPr>
            <p:cNvPr id="17476" name="Text Box 57">
              <a:extLst>
                <a:ext uri="{FF2B5EF4-FFF2-40B4-BE49-F238E27FC236}">
                  <a16:creationId xmlns:a16="http://schemas.microsoft.com/office/drawing/2014/main" xmlns="" id="{CFECFF86-400F-489A-99C5-A55D3048ABF1}"/>
                </a:ext>
              </a:extLst>
            </p:cNvPr>
            <p:cNvSpPr txBox="1">
              <a:spLocks noChangeArrowheads="1"/>
            </p:cNvSpPr>
            <p:nvPr/>
          </p:nvSpPr>
          <p:spPr bwMode="auto">
            <a:xfrm>
              <a:off x="4278" y="2622"/>
              <a:ext cx="413" cy="127"/>
            </a:xfrm>
            <a:prstGeom prst="rect">
              <a:avLst/>
            </a:prstGeom>
            <a:noFill/>
            <a:ln w="9360" cap="sq">
              <a:solidFill>
                <a:srgbClr val="FF0000"/>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700" i="1">
                  <a:solidFill>
                    <a:srgbClr val="000000"/>
                  </a:solidFill>
                  <a:latin typeface="Hero" pitchFamily="50" charset="0"/>
                </a:rPr>
                <a:t>Оsijek</a:t>
              </a:r>
            </a:p>
          </p:txBody>
        </p:sp>
      </p:grpSp>
      <p:grpSp>
        <p:nvGrpSpPr>
          <p:cNvPr id="17416" name="Group 58">
            <a:extLst>
              <a:ext uri="{FF2B5EF4-FFF2-40B4-BE49-F238E27FC236}">
                <a16:creationId xmlns:a16="http://schemas.microsoft.com/office/drawing/2014/main" xmlns="" id="{3C503CFF-6540-44C2-A616-C48E6EA1FA02}"/>
              </a:ext>
            </a:extLst>
          </p:cNvPr>
          <p:cNvGrpSpPr>
            <a:grpSpLocks/>
          </p:cNvGrpSpPr>
          <p:nvPr/>
        </p:nvGrpSpPr>
        <p:grpSpPr bwMode="auto">
          <a:xfrm>
            <a:off x="4468813" y="744538"/>
            <a:ext cx="603250" cy="650875"/>
            <a:chOff x="2815" y="469"/>
            <a:chExt cx="380" cy="410"/>
          </a:xfrm>
        </p:grpSpPr>
        <p:grpSp>
          <p:nvGrpSpPr>
            <p:cNvPr id="17431" name="Group 59">
              <a:extLst>
                <a:ext uri="{FF2B5EF4-FFF2-40B4-BE49-F238E27FC236}">
                  <a16:creationId xmlns:a16="http://schemas.microsoft.com/office/drawing/2014/main" xmlns="" id="{CAEE3D54-9846-43F4-B2CB-5F0712D572F5}"/>
                </a:ext>
              </a:extLst>
            </p:cNvPr>
            <p:cNvGrpSpPr>
              <a:grpSpLocks/>
            </p:cNvGrpSpPr>
            <p:nvPr/>
          </p:nvGrpSpPr>
          <p:grpSpPr bwMode="auto">
            <a:xfrm>
              <a:off x="2815" y="469"/>
              <a:ext cx="380" cy="410"/>
              <a:chOff x="2815" y="469"/>
              <a:chExt cx="380" cy="410"/>
            </a:xfrm>
          </p:grpSpPr>
          <p:sp>
            <p:nvSpPr>
              <p:cNvPr id="17433" name="AutoShape 60">
                <a:extLst>
                  <a:ext uri="{FF2B5EF4-FFF2-40B4-BE49-F238E27FC236}">
                    <a16:creationId xmlns:a16="http://schemas.microsoft.com/office/drawing/2014/main" xmlns="" id="{47F63F50-12C3-4F32-963E-DFAFF3289B2F}"/>
                  </a:ext>
                </a:extLst>
              </p:cNvPr>
              <p:cNvSpPr>
                <a:spLocks noChangeArrowheads="1"/>
              </p:cNvSpPr>
              <p:nvPr/>
            </p:nvSpPr>
            <p:spPr bwMode="auto">
              <a:xfrm>
                <a:off x="2815" y="469"/>
                <a:ext cx="380" cy="410"/>
              </a:xfrm>
              <a:prstGeom prst="roundRect">
                <a:avLst>
                  <a:gd name="adj" fmla="val 16667"/>
                </a:avLst>
              </a:prstGeom>
              <a:solidFill>
                <a:srgbClr val="D9D9D9"/>
              </a:solidFill>
              <a:ln w="19080" cap="sq">
                <a:solidFill>
                  <a:srgbClr val="D9D9D9"/>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17434" name="Picture 61">
                <a:extLst>
                  <a:ext uri="{FF2B5EF4-FFF2-40B4-BE49-F238E27FC236}">
                    <a16:creationId xmlns:a16="http://schemas.microsoft.com/office/drawing/2014/main" xmlns="" id="{6933DB98-2E2A-4AA9-9771-2C7CDE434CC8}"/>
                  </a:ext>
                </a:extLst>
              </p:cNvPr>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2889" y="501"/>
                <a:ext cx="230"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sp>
          <p:nvSpPr>
            <p:cNvPr id="14398" name="Text Box 62">
              <a:extLst>
                <a:ext uri="{FF2B5EF4-FFF2-40B4-BE49-F238E27FC236}">
                  <a16:creationId xmlns:a16="http://schemas.microsoft.com/office/drawing/2014/main" xmlns="" id="{C7D05EA4-415F-421D-A6F9-331B2BAAA549}"/>
                </a:ext>
              </a:extLst>
            </p:cNvPr>
            <p:cNvSpPr txBox="1">
              <a:spLocks noChangeArrowheads="1"/>
            </p:cNvSpPr>
            <p:nvPr/>
          </p:nvSpPr>
          <p:spPr bwMode="auto">
            <a:xfrm>
              <a:off x="2902" y="633"/>
              <a:ext cx="206" cy="108"/>
            </a:xfrm>
            <a:prstGeom prst="rect">
              <a:avLst/>
            </a:prstGeom>
            <a:noFill/>
            <a:ln w="9525" cap="flat">
              <a:noFill/>
              <a:round/>
              <a:headEnd/>
              <a:tailEnd/>
            </a:ln>
            <a:effectLst/>
          </p:spPr>
          <p:txBody>
            <a:bodyPr lIns="90000" tIns="46800" rIns="90000" bIns="46800">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500">
                  <a:solidFill>
                    <a:srgbClr val="FFFFFF"/>
                  </a:solidFill>
                  <a:effectLst>
                    <a:outerShdw blurRad="38100" dist="38100" dir="2700000" algn="tl">
                      <a:srgbClr val="C0C0C0"/>
                    </a:outerShdw>
                  </a:effectLst>
                  <a:latin typeface="Arial" charset="0"/>
                </a:rPr>
                <a:t>Срб</a:t>
              </a:r>
            </a:p>
          </p:txBody>
        </p:sp>
      </p:grpSp>
      <p:graphicFrame>
        <p:nvGraphicFramePr>
          <p:cNvPr id="14399" name="Group 63">
            <a:extLst>
              <a:ext uri="{FF2B5EF4-FFF2-40B4-BE49-F238E27FC236}">
                <a16:creationId xmlns:a16="http://schemas.microsoft.com/office/drawing/2014/main" xmlns="" id="{FCE350AE-C0D0-419E-B7B3-759D9F199753}"/>
              </a:ext>
            </a:extLst>
          </p:cNvPr>
          <p:cNvGraphicFramePr>
            <a:graphicFrameLocks noGrp="1"/>
          </p:cNvGraphicFramePr>
          <p:nvPr/>
        </p:nvGraphicFramePr>
        <p:xfrm>
          <a:off x="5329238" y="1108075"/>
          <a:ext cx="3009900" cy="119063"/>
        </p:xfrm>
        <a:graphic>
          <a:graphicData uri="http://schemas.openxmlformats.org/drawingml/2006/table">
            <a:tbl>
              <a:tblPr/>
              <a:tblGrid>
                <a:gridCol w="3009900">
                  <a:extLst>
                    <a:ext uri="{9D8B030D-6E8A-4147-A177-3AD203B41FA5}">
                      <a16:colId xmlns:a16="http://schemas.microsoft.com/office/drawing/2014/main" xmlns="" val="20000"/>
                    </a:ext>
                  </a:extLst>
                </a:gridCol>
              </a:tblGrid>
              <a:tr h="119063">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00" b="1" i="0" u="none" strike="noStrike" cap="none" normalizeH="0" baseline="0">
                        <a:ln>
                          <a:noFill/>
                        </a:ln>
                        <a:solidFill>
                          <a:srgbClr val="FFFFFF"/>
                        </a:solidFill>
                        <a:effectLst/>
                        <a:latin typeface="Hero" pitchFamily="50" charset="0"/>
                        <a:ea typeface="Microsoft YaHei" charset="-122"/>
                      </a:endParaRPr>
                    </a:p>
                  </a:txBody>
                  <a:tcPr marT="46944" marB="46080"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extLst>
                  <a:ext uri="{0D108BD9-81ED-4DB2-BD59-A6C34878D82A}">
                    <a16:rowId xmlns:a16="http://schemas.microsoft.com/office/drawing/2014/main" xmlns="" val="10000"/>
                  </a:ext>
                </a:extLst>
              </a:tr>
            </a:tbl>
          </a:graphicData>
        </a:graphic>
      </p:graphicFrame>
      <p:sp>
        <p:nvSpPr>
          <p:cNvPr id="13326" name="Line 68">
            <a:extLst>
              <a:ext uri="{FF2B5EF4-FFF2-40B4-BE49-F238E27FC236}">
                <a16:creationId xmlns:a16="http://schemas.microsoft.com/office/drawing/2014/main" xmlns="" id="{181DCB10-03B8-424F-83BD-5419004DE3F7}"/>
              </a:ext>
            </a:extLst>
          </p:cNvPr>
          <p:cNvSpPr>
            <a:spLocks noChangeShapeType="1"/>
          </p:cNvSpPr>
          <p:nvPr/>
        </p:nvSpPr>
        <p:spPr bwMode="auto">
          <a:xfrm>
            <a:off x="5346700" y="808038"/>
            <a:ext cx="1588" cy="233362"/>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pPr>
              <a:defRPr/>
            </a:pPr>
            <a:r>
              <a:rPr lang="sr-Latn-RS" dirty="0">
                <a:latin typeface="+mn-lt"/>
              </a:rPr>
              <a:t>         </a:t>
            </a:r>
            <a:r>
              <a:rPr lang="sr-Latn-RS" sz="1100" dirty="0" smtClean="0">
                <a:latin typeface="Times New Roman" pitchFamily="18" charset="0"/>
                <a:cs typeface="Times New Roman" pitchFamily="18" charset="0"/>
              </a:rPr>
              <a:t>Ruma- ukupna površina 582 km</a:t>
            </a:r>
            <a:endParaRPr lang="en-GB" dirty="0">
              <a:latin typeface="Times New Roman" pitchFamily="18" charset="0"/>
              <a:cs typeface="Times New Roman" pitchFamily="18" charset="0"/>
            </a:endParaRPr>
          </a:p>
        </p:txBody>
      </p:sp>
      <p:pic>
        <p:nvPicPr>
          <p:cNvPr id="17424" name="Picture 74">
            <a:extLst>
              <a:ext uri="{FF2B5EF4-FFF2-40B4-BE49-F238E27FC236}">
                <a16:creationId xmlns:a16="http://schemas.microsoft.com/office/drawing/2014/main" xmlns="" id="{E731E201-C367-4972-A800-21F5EA708E63}"/>
              </a:ext>
            </a:extLst>
          </p:cNvPr>
          <p:cNvPicPr>
            <a:picLocks noChangeAspect="1" noChangeArrowheads="1"/>
          </p:cNvPicPr>
          <p:nvPr/>
        </p:nvPicPr>
        <p:blipFill>
          <a:blip r:embed="rId2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17428" name="TextBox 1">
            <a:extLst>
              <a:ext uri="{FF2B5EF4-FFF2-40B4-BE49-F238E27FC236}">
                <a16:creationId xmlns:a16="http://schemas.microsoft.com/office/drawing/2014/main" xmlns="" id="{0F7EBBD8-E7D2-4B8B-A431-49ED9642D246}"/>
              </a:ext>
            </a:extLst>
          </p:cNvPr>
          <p:cNvSpPr txBox="1">
            <a:spLocks noChangeArrowheads="1"/>
          </p:cNvSpPr>
          <p:nvPr/>
        </p:nvSpPr>
        <p:spPr bwMode="auto">
          <a:xfrm>
            <a:off x="5606629" y="1840846"/>
            <a:ext cx="434975"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r-Latn-RS" altLang="en-US" sz="900" dirty="0"/>
              <a:t>HUN</a:t>
            </a:r>
            <a:endParaRPr lang="en-GB" altLang="en-US" sz="900" dirty="0"/>
          </a:p>
        </p:txBody>
      </p:sp>
      <p:sp>
        <p:nvSpPr>
          <p:cNvPr id="17429" name="TextBox 80">
            <a:extLst>
              <a:ext uri="{FF2B5EF4-FFF2-40B4-BE49-F238E27FC236}">
                <a16:creationId xmlns:a16="http://schemas.microsoft.com/office/drawing/2014/main" xmlns="" id="{E0501873-1FA9-482D-81F3-8F9CF2A545F9}"/>
              </a:ext>
            </a:extLst>
          </p:cNvPr>
          <p:cNvSpPr txBox="1">
            <a:spLocks noChangeArrowheads="1"/>
          </p:cNvSpPr>
          <p:nvPr/>
        </p:nvSpPr>
        <p:spPr bwMode="auto">
          <a:xfrm>
            <a:off x="6218987" y="1862982"/>
            <a:ext cx="441325"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r-Latn-RS" altLang="en-US" sz="900" dirty="0"/>
              <a:t>CRO</a:t>
            </a:r>
            <a:endParaRPr lang="en-GB" altLang="en-US" sz="900" dirty="0"/>
          </a:p>
        </p:txBody>
      </p:sp>
      <p:sp>
        <p:nvSpPr>
          <p:cNvPr id="17430" name="TextBox 81">
            <a:extLst>
              <a:ext uri="{FF2B5EF4-FFF2-40B4-BE49-F238E27FC236}">
                <a16:creationId xmlns:a16="http://schemas.microsoft.com/office/drawing/2014/main" xmlns="" id="{F0FB35CD-1E87-4033-9B54-A1EFBB007E3F}"/>
              </a:ext>
            </a:extLst>
          </p:cNvPr>
          <p:cNvSpPr txBox="1">
            <a:spLocks noChangeArrowheads="1"/>
          </p:cNvSpPr>
          <p:nvPr/>
        </p:nvSpPr>
        <p:spPr bwMode="auto">
          <a:xfrm>
            <a:off x="6767095" y="1883528"/>
            <a:ext cx="452438" cy="230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r-Latn-RS" altLang="en-US" sz="900"/>
              <a:t>ROM</a:t>
            </a:r>
            <a:endParaRPr lang="en-GB" altLang="en-US" sz="900"/>
          </a:p>
        </p:txBody>
      </p:sp>
      <p:sp>
        <p:nvSpPr>
          <p:cNvPr id="5" name="TextBox 4">
            <a:extLst>
              <a:ext uri="{FF2B5EF4-FFF2-40B4-BE49-F238E27FC236}">
                <a16:creationId xmlns:a16="http://schemas.microsoft.com/office/drawing/2014/main" xmlns="" id="{8FA5F84D-61B3-42FE-B9E0-0E4AFED45ED4}"/>
              </a:ext>
            </a:extLst>
          </p:cNvPr>
          <p:cNvSpPr txBox="1"/>
          <p:nvPr/>
        </p:nvSpPr>
        <p:spPr>
          <a:xfrm>
            <a:off x="7358814" y="1884446"/>
            <a:ext cx="419602"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900">
                <a:latin typeface="Arial"/>
                <a:cs typeface="Arial"/>
              </a:rPr>
              <a:t>BUL</a:t>
            </a:r>
          </a:p>
        </p:txBody>
      </p:sp>
      <p:sp>
        <p:nvSpPr>
          <p:cNvPr id="78" name="TextBox 77">
            <a:extLst>
              <a:ext uri="{FF2B5EF4-FFF2-40B4-BE49-F238E27FC236}">
                <a16:creationId xmlns:a16="http://schemas.microsoft.com/office/drawing/2014/main" xmlns="" id="{8B4CC244-9AD2-43E5-AF76-5578D88D0726}"/>
              </a:ext>
            </a:extLst>
          </p:cNvPr>
          <p:cNvSpPr txBox="1"/>
          <p:nvPr/>
        </p:nvSpPr>
        <p:spPr>
          <a:xfrm>
            <a:off x="7960393" y="1891965"/>
            <a:ext cx="419602"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900">
                <a:latin typeface="Arial"/>
                <a:cs typeface="Arial"/>
              </a:rPr>
              <a:t>BIH</a:t>
            </a:r>
          </a:p>
        </p:txBody>
      </p:sp>
      <p:sp>
        <p:nvSpPr>
          <p:cNvPr id="8" name="TextBox 7">
            <a:extLst>
              <a:ext uri="{FF2B5EF4-FFF2-40B4-BE49-F238E27FC236}">
                <a16:creationId xmlns:a16="http://schemas.microsoft.com/office/drawing/2014/main" xmlns="" id="{C4F2A06F-5960-40FD-BAAE-49747FA06E0A}"/>
              </a:ext>
            </a:extLst>
          </p:cNvPr>
          <p:cNvSpPr txBox="1"/>
          <p:nvPr/>
        </p:nvSpPr>
        <p:spPr>
          <a:xfrm>
            <a:off x="3629024" y="277177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Arial"/>
              <a:cs typeface="Arial"/>
            </a:endParaRPr>
          </a:p>
        </p:txBody>
      </p:sp>
      <p:grpSp>
        <p:nvGrpSpPr>
          <p:cNvPr id="73" name="Group 80"/>
          <p:cNvGrpSpPr>
            <a:grpSpLocks/>
          </p:cNvGrpSpPr>
          <p:nvPr/>
        </p:nvGrpSpPr>
        <p:grpSpPr bwMode="auto">
          <a:xfrm>
            <a:off x="228600" y="1085040"/>
            <a:ext cx="4276725" cy="3451225"/>
            <a:chOff x="1115616" y="764704"/>
            <a:chExt cx="7704000" cy="5760752"/>
          </a:xfrm>
        </p:grpSpPr>
        <p:pic>
          <p:nvPicPr>
            <p:cNvPr id="74" name="Picture 81" descr="M:\RAV Akademija\Mape-logistika\Рума.jpg"/>
            <p:cNvPicPr>
              <a:picLocks noChangeAspect="1" noChangeArrowheads="1"/>
            </p:cNvPicPr>
            <p:nvPr/>
          </p:nvPicPr>
          <p:blipFill>
            <a:blip r:embed="rId24" cstate="print"/>
            <a:srcRect/>
            <a:stretch>
              <a:fillRect/>
            </a:stretch>
          </p:blipFill>
          <p:spPr bwMode="auto">
            <a:xfrm>
              <a:off x="1115616" y="764704"/>
              <a:ext cx="7704000" cy="5760752"/>
            </a:xfrm>
            <a:prstGeom prst="rect">
              <a:avLst/>
            </a:prstGeom>
            <a:noFill/>
            <a:ln w="9525">
              <a:noFill/>
              <a:miter lim="800000"/>
              <a:headEnd/>
              <a:tailEnd/>
            </a:ln>
          </p:spPr>
        </p:pic>
        <p:sp>
          <p:nvSpPr>
            <p:cNvPr id="75" name="TextBox 2"/>
            <p:cNvSpPr txBox="1"/>
            <p:nvPr/>
          </p:nvSpPr>
          <p:spPr>
            <a:xfrm rot="3298004">
              <a:off x="5047250" y="3241059"/>
              <a:ext cx="747255" cy="214478"/>
            </a:xfrm>
            <a:prstGeom prst="rect">
              <a:avLst/>
            </a:prstGeom>
            <a:solidFill>
              <a:schemeClr val="bg1"/>
            </a:solidFill>
            <a:ln>
              <a:solidFill>
                <a:schemeClr val="bg1"/>
              </a:solidFill>
            </a:ln>
          </p:spPr>
          <p:txBody>
            <a:bodyPr>
              <a:spAutoFit/>
            </a:bodyPr>
            <a:ls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sr-Cyrl-RS" sz="800" dirty="0" smtClean="0">
                  <a:solidFill>
                    <a:schemeClr val="bg1">
                      <a:lumMod val="65000"/>
                    </a:schemeClr>
                  </a:solidFill>
                </a:rPr>
                <a:t>Река Тиса</a:t>
              </a:r>
              <a:endParaRPr lang="sr-Latn-RS" sz="800" dirty="0">
                <a:solidFill>
                  <a:schemeClr val="bg1">
                    <a:lumMod val="65000"/>
                  </a:schemeClr>
                </a:solidFill>
              </a:endParaRPr>
            </a:p>
          </p:txBody>
        </p:sp>
        <p:grpSp>
          <p:nvGrpSpPr>
            <p:cNvPr id="76" name="Group 88"/>
            <p:cNvGrpSpPr>
              <a:grpSpLocks/>
            </p:cNvGrpSpPr>
            <p:nvPr/>
          </p:nvGrpSpPr>
          <p:grpSpPr bwMode="auto">
            <a:xfrm rot="1147487">
              <a:off x="2187262" y="3842062"/>
              <a:ext cx="1446852" cy="359671"/>
              <a:chOff x="1996170" y="3505399"/>
              <a:chExt cx="1446852" cy="359671"/>
            </a:xfrm>
          </p:grpSpPr>
          <p:sp>
            <p:nvSpPr>
              <p:cNvPr id="81" name="Rounded Rectangle 80"/>
              <p:cNvSpPr/>
              <p:nvPr/>
            </p:nvSpPr>
            <p:spPr>
              <a:xfrm rot="793281">
                <a:off x="2323979" y="3753713"/>
                <a:ext cx="494727" cy="6094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sr-Latn-R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sr-Latn-RS"/>
              </a:p>
            </p:txBody>
          </p:sp>
          <p:sp>
            <p:nvSpPr>
              <p:cNvPr id="82" name="TextBox 8"/>
              <p:cNvSpPr txBox="1"/>
              <p:nvPr/>
            </p:nvSpPr>
            <p:spPr>
              <a:xfrm rot="165947">
                <a:off x="1996673" y="3504289"/>
                <a:ext cx="1447002" cy="360379"/>
              </a:xfrm>
              <a:prstGeom prst="rect">
                <a:avLst/>
              </a:prstGeom>
              <a:noFill/>
            </p:spPr>
            <p:txBody>
              <a:bodyPr>
                <a:spAutoFit/>
              </a:bodyPr>
              <a:ls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sr-Cyrl-RS" sz="800" dirty="0" smtClean="0">
                    <a:solidFill>
                      <a:schemeClr val="bg1">
                        <a:lumMod val="65000"/>
                      </a:schemeClr>
                    </a:solidFill>
                  </a:rPr>
                  <a:t>Река Дунав</a:t>
                </a:r>
                <a:endParaRPr lang="sr-Latn-RS" sz="800" dirty="0">
                  <a:solidFill>
                    <a:schemeClr val="bg1">
                      <a:lumMod val="65000"/>
                    </a:schemeClr>
                  </a:solidFill>
                </a:endParaRPr>
              </a:p>
            </p:txBody>
          </p:sp>
        </p:grpSp>
        <p:grpSp>
          <p:nvGrpSpPr>
            <p:cNvPr id="77" name="Group 89"/>
            <p:cNvGrpSpPr>
              <a:grpSpLocks/>
            </p:cNvGrpSpPr>
            <p:nvPr/>
          </p:nvGrpSpPr>
          <p:grpSpPr bwMode="auto">
            <a:xfrm>
              <a:off x="6965282" y="5739027"/>
              <a:ext cx="1225133" cy="359672"/>
              <a:chOff x="6589002" y="5311335"/>
              <a:chExt cx="1257971" cy="388734"/>
            </a:xfrm>
          </p:grpSpPr>
          <p:sp>
            <p:nvSpPr>
              <p:cNvPr id="79" name="Rounded Rectangle 78"/>
              <p:cNvSpPr/>
              <p:nvPr/>
            </p:nvSpPr>
            <p:spPr>
              <a:xfrm rot="19833090">
                <a:off x="6972015" y="5485416"/>
                <a:ext cx="719403" cy="13174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sr-Latn-R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sr-Latn-RS"/>
              </a:p>
            </p:txBody>
          </p:sp>
          <p:sp>
            <p:nvSpPr>
              <p:cNvPr id="80" name="TextBox 11"/>
              <p:cNvSpPr txBox="1"/>
              <p:nvPr/>
            </p:nvSpPr>
            <p:spPr>
              <a:xfrm rot="19945354">
                <a:off x="6590291" y="5310716"/>
                <a:ext cx="1256752" cy="389497"/>
              </a:xfrm>
              <a:prstGeom prst="rect">
                <a:avLst/>
              </a:prstGeom>
              <a:noFill/>
            </p:spPr>
            <p:txBody>
              <a:bodyPr>
                <a:spAutoFit/>
              </a:bodyPr>
              <a:ls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sr-Cyrl-RS" sz="800" dirty="0" smtClean="0">
                    <a:solidFill>
                      <a:schemeClr val="bg1">
                        <a:lumMod val="65000"/>
                      </a:schemeClr>
                    </a:solidFill>
                  </a:rPr>
                  <a:t>Река Дунав</a:t>
                </a:r>
                <a:endParaRPr lang="sr-Latn-RS" sz="800" dirty="0">
                  <a:solidFill>
                    <a:schemeClr val="bg1">
                      <a:lumMod val="65000"/>
                    </a:schemeClr>
                  </a:solidFill>
                </a:endParaRPr>
              </a:p>
            </p:txBody>
          </p:sp>
        </p:grpSp>
      </p:grpSp>
      <p:pic>
        <p:nvPicPr>
          <p:cNvPr id="83"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25"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a:extLst>
              <a:ext uri="{FF2B5EF4-FFF2-40B4-BE49-F238E27FC236}">
                <a16:creationId xmlns:a16="http://schemas.microsoft.com/office/drawing/2014/main" xmlns="" id="{8D357D03-5B95-4FD1-85BA-6861047E6EEB}"/>
              </a:ext>
            </a:extLst>
          </p:cNvPr>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57219" r="-535"/>
          <a:stretch/>
        </p:blipFill>
        <p:spPr bwMode="auto">
          <a:xfrm>
            <a:off x="7758493" y="534898"/>
            <a:ext cx="1221232" cy="3984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23554" name="Group 2">
            <a:extLst>
              <a:ext uri="{FF2B5EF4-FFF2-40B4-BE49-F238E27FC236}">
                <a16:creationId xmlns:a16="http://schemas.microsoft.com/office/drawing/2014/main" xmlns="" id="{96476346-A8DE-4096-8060-CFA262714C27}"/>
              </a:ext>
            </a:extLst>
          </p:cNvPr>
          <p:cNvGraphicFramePr>
            <a:graphicFrameLocks noGrp="1"/>
          </p:cNvGraphicFramePr>
          <p:nvPr>
            <p:extLst>
              <p:ext uri="{D42A27DB-BD31-4B8C-83A1-F6EECF244321}">
                <p14:modId xmlns:p14="http://schemas.microsoft.com/office/powerpoint/2010/main" xmlns="" val="3412234757"/>
              </p:ext>
            </p:extLst>
          </p:nvPr>
        </p:nvGraphicFramePr>
        <p:xfrm>
          <a:off x="276546" y="358524"/>
          <a:ext cx="5179031" cy="4784976"/>
        </p:xfrm>
        <a:graphic>
          <a:graphicData uri="http://schemas.openxmlformats.org/drawingml/2006/table">
            <a:tbl>
              <a:tblPr/>
              <a:tblGrid>
                <a:gridCol w="1555058">
                  <a:extLst>
                    <a:ext uri="{9D8B030D-6E8A-4147-A177-3AD203B41FA5}">
                      <a16:colId xmlns:a16="http://schemas.microsoft.com/office/drawing/2014/main" xmlns="" val="20000"/>
                    </a:ext>
                  </a:extLst>
                </a:gridCol>
                <a:gridCol w="1556742">
                  <a:extLst>
                    <a:ext uri="{9D8B030D-6E8A-4147-A177-3AD203B41FA5}">
                      <a16:colId xmlns:a16="http://schemas.microsoft.com/office/drawing/2014/main" xmlns="" val="20001"/>
                    </a:ext>
                  </a:extLst>
                </a:gridCol>
                <a:gridCol w="1074893">
                  <a:extLst>
                    <a:ext uri="{9D8B030D-6E8A-4147-A177-3AD203B41FA5}">
                      <a16:colId xmlns:a16="http://schemas.microsoft.com/office/drawing/2014/main" xmlns="" val="20002"/>
                    </a:ext>
                  </a:extLst>
                </a:gridCol>
                <a:gridCol w="992338">
                  <a:extLst>
                    <a:ext uri="{9D8B030D-6E8A-4147-A177-3AD203B41FA5}">
                      <a16:colId xmlns:a16="http://schemas.microsoft.com/office/drawing/2014/main" xmlns="" val="20003"/>
                    </a:ext>
                  </a:extLst>
                </a:gridCol>
              </a:tblGrid>
              <a:tr h="308180">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High school</a:t>
                      </a:r>
                    </a:p>
                  </a:txBody>
                  <a:tcPr marL="90360" marR="90360" marT="45349" marB="45349"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Major</a:t>
                      </a:r>
                      <a:endPar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endParaRPr>
                    </a:p>
                  </a:txBody>
                  <a:tcPr marL="90360" marR="90360" marT="45349" marB="45349"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#students</a:t>
                      </a:r>
                    </a:p>
                  </a:txBody>
                  <a:tcPr marL="90360" marR="90360" marT="45349" marB="45349"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4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292A45"/>
                          </a:solidFill>
                          <a:effectLst/>
                          <a:latin typeface="Times New Roman" pitchFamily="18" charset="0"/>
                          <a:ea typeface="Microsoft YaHei"/>
                          <a:cs typeface="Times New Roman" pitchFamily="18" charset="0"/>
                        </a:rPr>
                        <a:t>#graduates</a:t>
                      </a:r>
                    </a:p>
                  </a:txBody>
                  <a:tcPr marL="90360" marR="90360" marT="45349" marB="45349"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65159">
                <a:tc>
                  <a:txBody>
                    <a:bodyPr/>
                    <a:lstStyle/>
                    <a:p>
                      <a:pPr marL="0" marR="0" lvl="0" indent="0" algn="ctr" rtl="0" eaLnBrk="1" fontAlgn="base" latinLnBrk="0" hangingPunct="1">
                        <a:lnSpc>
                          <a:spcPct val="90000"/>
                        </a:lnSpc>
                        <a:spcBef>
                          <a:spcPct val="0"/>
                        </a:spcBef>
                        <a:spcAft>
                          <a:spcPct val="0"/>
                        </a:spcAft>
                        <a:buFontTx/>
                        <a:buNone/>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Middle School (Gymnasium)</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General</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198</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42</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60936">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Humanities and languages</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206</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52</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8103">
                <a:tc>
                  <a:txBody>
                    <a:bodyPr/>
                    <a:lstStyle/>
                    <a:p>
                      <a:pPr marL="0" marR="0" lvl="0" indent="0" algn="ctr">
                        <a:lnSpc>
                          <a:spcPct val="90000"/>
                        </a:lnSpc>
                        <a:spcBef>
                          <a:spcPct val="0"/>
                        </a:spcBef>
                        <a:spcAft>
                          <a:spcPct val="0"/>
                        </a:spcAft>
                        <a:buNone/>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Specialized</a:t>
                      </a:r>
                      <a:endPar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Economics</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164</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59</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48915">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Finance</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100</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28</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48103">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Hospitality</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80</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29</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248103">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Textile</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60</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22</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248915">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Agricultural</a:t>
                      </a: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Horticulture</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8</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8</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360936">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Environmental</a:t>
                      </a: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 protection</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44</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17</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248915">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Agricultural </a:t>
                      </a: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technician</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38</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11</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248915">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Veterinarian</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91</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23</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296326">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Technical</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5C92B5"/>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Computer systems</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61</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12</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r h="342045">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Motor</a:t>
                      </a: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 vehicles</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57</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10</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2"/>
                  </a:ext>
                </a:extLst>
              </a:tr>
              <a:tr h="360936">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Electricians/Car mechanics</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93</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35</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3"/>
                  </a:ext>
                </a:extLst>
              </a:tr>
              <a:tr h="360936">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Electro-energy automatics</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12</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12</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4"/>
                  </a:ext>
                </a:extLst>
              </a:tr>
              <a:tr h="289553">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L="76320" marR="76320" marT="57226" marB="38151" anchor="ctr" horzOverflow="overflow">
                    <a:lnL w="11520" cap="flat" cmpd="sng" algn="ctr">
                      <a:solidFill>
                        <a:srgbClr val="5C92B5"/>
                      </a:solidFill>
                      <a:prstDash val="solid"/>
                      <a:round/>
                      <a:headEnd type="none" w="med" len="med"/>
                      <a:tailEnd type="none" w="med" len="med"/>
                    </a:lnL>
                    <a:lnR>
                      <a:noFill/>
                    </a:lnR>
                    <a:lnT w="11520" cap="flat" cmpd="sng" algn="ctr">
                      <a:solidFill>
                        <a:srgbClr val="FFFFFF"/>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Electro-energy computers</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97</a:t>
                      </a:r>
                    </a:p>
                  </a:txBody>
                  <a:tcPr marL="76320" marR="76320" marT="53268" marB="38151" anchor="ctr" horzOverflow="overflow">
                    <a:lnL>
                      <a:noFill/>
                    </a:lnL>
                    <a:lnR>
                      <a:noFill/>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14</a:t>
                      </a:r>
                    </a:p>
                  </a:txBody>
                  <a:tcPr marL="76320" marR="76320" marT="53268" marB="38151" anchor="ctr" horzOverflow="overflow">
                    <a:lnL>
                      <a:noFill/>
                    </a:lnL>
                    <a:lnR w="11520" cap="flat" cmpd="sng" algn="ctr">
                      <a:solidFill>
                        <a:srgbClr val="5C92B5"/>
                      </a:solidFill>
                      <a:prstDash val="solid"/>
                      <a:round/>
                      <a:headEnd type="none" w="med" len="med"/>
                      <a:tailEnd type="none" w="med" len="med"/>
                    </a:lnR>
                    <a:lnT w="11520" cap="flat" cmpd="sng" algn="ctr">
                      <a:solidFill>
                        <a:srgbClr val="5C92B5"/>
                      </a:solidFill>
                      <a:prstDash val="solid"/>
                      <a:round/>
                      <a:headEnd type="none" w="med" len="med"/>
                      <a:tailEnd type="none" w="med" len="med"/>
                    </a:lnT>
                    <a:lnB w="11520" cap="flat" cmpd="sng" algn="ctr">
                      <a:solidFill>
                        <a:srgbClr val="5C92B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5"/>
                  </a:ext>
                </a:extLst>
              </a:tr>
            </a:tbl>
          </a:graphicData>
        </a:graphic>
      </p:graphicFrame>
      <p:graphicFrame>
        <p:nvGraphicFramePr>
          <p:cNvPr id="2" name="Diagram 2">
            <a:extLst>
              <a:ext uri="{FF2B5EF4-FFF2-40B4-BE49-F238E27FC236}">
                <a16:creationId xmlns:a16="http://schemas.microsoft.com/office/drawing/2014/main" xmlns="" id="{B705E077-C628-49A5-A3B4-9EF0D7E2D894}"/>
              </a:ext>
            </a:extLst>
          </p:cNvPr>
          <p:cNvGraphicFramePr/>
          <p:nvPr>
            <p:extLst>
              <p:ext uri="{D42A27DB-BD31-4B8C-83A1-F6EECF244321}">
                <p14:modId xmlns:p14="http://schemas.microsoft.com/office/powerpoint/2010/main" xmlns="" val="1605421733"/>
              </p:ext>
            </p:extLst>
          </p:nvPr>
        </p:nvGraphicFramePr>
        <p:xfrm>
          <a:off x="4349601" y="818890"/>
          <a:ext cx="4466724" cy="2710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4717" name="TextBox 34716">
            <a:extLst>
              <a:ext uri="{FF2B5EF4-FFF2-40B4-BE49-F238E27FC236}">
                <a16:creationId xmlns:a16="http://schemas.microsoft.com/office/drawing/2014/main" xmlns="" id="{E50DBE20-C36A-4FF8-8690-142EF45513B9}"/>
              </a:ext>
            </a:extLst>
          </p:cNvPr>
          <p:cNvSpPr txBox="1"/>
          <p:nvPr/>
        </p:nvSpPr>
        <p:spPr>
          <a:xfrm>
            <a:off x="5139444" y="386489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EDUCATION</a:t>
            </a:r>
            <a:endParaRPr lang="en-US"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09" name="Group 1">
            <a:extLst>
              <a:ext uri="{FF2B5EF4-FFF2-40B4-BE49-F238E27FC236}">
                <a16:creationId xmlns:a16="http://schemas.microsoft.com/office/drawing/2014/main" xmlns="" id="{5C89BCDC-5D55-43FB-B922-86F3EF587905}"/>
              </a:ext>
            </a:extLst>
          </p:cNvPr>
          <p:cNvGraphicFramePr>
            <a:graphicFrameLocks noGrp="1"/>
          </p:cNvGraphicFramePr>
          <p:nvPr>
            <p:extLst>
              <p:ext uri="{D42A27DB-BD31-4B8C-83A1-F6EECF244321}">
                <p14:modId xmlns:p14="http://schemas.microsoft.com/office/powerpoint/2010/main" xmlns="" val="1668220010"/>
              </p:ext>
            </p:extLst>
          </p:nvPr>
        </p:nvGraphicFramePr>
        <p:xfrm>
          <a:off x="636998" y="934949"/>
          <a:ext cx="7880277" cy="4065036"/>
        </p:xfrm>
        <a:graphic>
          <a:graphicData uri="http://schemas.openxmlformats.org/drawingml/2006/table">
            <a:tbl>
              <a:tblPr/>
              <a:tblGrid>
                <a:gridCol w="1351341">
                  <a:extLst>
                    <a:ext uri="{9D8B030D-6E8A-4147-A177-3AD203B41FA5}">
                      <a16:colId xmlns:a16="http://schemas.microsoft.com/office/drawing/2014/main" xmlns="" val="20000"/>
                    </a:ext>
                  </a:extLst>
                </a:gridCol>
                <a:gridCol w="1240854">
                  <a:extLst>
                    <a:ext uri="{9D8B030D-6E8A-4147-A177-3AD203B41FA5}">
                      <a16:colId xmlns:a16="http://schemas.microsoft.com/office/drawing/2014/main" xmlns="" val="20001"/>
                    </a:ext>
                  </a:extLst>
                </a:gridCol>
                <a:gridCol w="5288082">
                  <a:extLst>
                    <a:ext uri="{9D8B030D-6E8A-4147-A177-3AD203B41FA5}">
                      <a16:colId xmlns:a16="http://schemas.microsoft.com/office/drawing/2014/main" xmlns="" val="20002"/>
                    </a:ext>
                  </a:extLst>
                </a:gridCol>
              </a:tblGrid>
              <a:tr h="864654">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REPUBLIC</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37440" cap="flat" cmpd="sng" algn="ctr">
                      <a:solidFill>
                        <a:srgbClr val="FFFFFF"/>
                      </a:solidFill>
                      <a:prstDash val="solid"/>
                      <a:round/>
                      <a:headEnd type="none" w="med" len="med"/>
                      <a:tailEnd type="none" w="med" len="med"/>
                    </a:lnB>
                    <a:lnTlToBr>
                      <a:noFill/>
                    </a:lnTlToBr>
                    <a:lnBlToTr>
                      <a:noFill/>
                    </a:lnBlToTr>
                    <a:solidFill>
                      <a:srgbClr val="5C92B5"/>
                    </a:solidFill>
                  </a:tcPr>
                </a:tc>
                <a:tc gridSpan="2">
                  <a:txBody>
                    <a:bodyPr/>
                    <a:lstStyle/>
                    <a:p>
                      <a:pPr marL="114300" marR="0" lvl="0" indent="0" algn="just" defTabSz="457200" rtl="0" eaLnBrk="1" fontAlgn="base" latinLnBrk="0" hangingPunct="1">
                        <a:lnSpc>
                          <a:spcPct val="90000"/>
                        </a:lnSpc>
                        <a:spcBef>
                          <a:spcPct val="0"/>
                        </a:spcBef>
                        <a:spcAft>
                          <a:spcPct val="0"/>
                        </a:spcAft>
                        <a:buClrTx/>
                        <a:buSzPct val="100000"/>
                        <a:buFontTx/>
                        <a:buNone/>
                        <a:tabLst>
                          <a:tab pos="114300" algn="l"/>
                          <a:tab pos="571500" algn="l"/>
                          <a:tab pos="1028700" algn="l"/>
                          <a:tab pos="1485900" algn="l"/>
                          <a:tab pos="1943100" algn="l"/>
                          <a:tab pos="2400300" algn="l"/>
                          <a:tab pos="2857500" algn="l"/>
                          <a:tab pos="3314700" algn="l"/>
                          <a:tab pos="3771900" algn="l"/>
                          <a:tab pos="4229100" algn="l"/>
                          <a:tab pos="4686300" algn="l"/>
                          <a:tab pos="5143500" algn="l"/>
                          <a:tab pos="5600700" algn="l"/>
                          <a:tab pos="6057900" algn="l"/>
                          <a:tab pos="6515100" algn="l"/>
                          <a:tab pos="6972300" algn="l"/>
                          <a:tab pos="7429500" algn="l"/>
                          <a:tab pos="7886700" algn="l"/>
                          <a:tab pos="8343900" algn="l"/>
                          <a:tab pos="8801100" algn="l"/>
                          <a:tab pos="9258300" algn="l"/>
                        </a:tabLst>
                      </a:pPr>
                      <a:endParaRPr kumimoji="0" lang="en-US" sz="9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14300" marR="0" lvl="0" indent="0" algn="just">
                        <a:lnSpc>
                          <a:spcPct val="90000"/>
                        </a:lnSpc>
                        <a:spcBef>
                          <a:spcPct val="0"/>
                        </a:spcBef>
                        <a:spcAft>
                          <a:spcPct val="0"/>
                        </a:spcAft>
                        <a:buNone/>
                      </a:pPr>
                      <a:r>
                        <a:rPr kumimoji="0" lang="en-US" sz="1100" b="0" i="0" u="none" strike="noStrike" cap="none" normalizeH="0" baseline="0" noProof="0" dirty="0">
                          <a:ln>
                            <a:noFill/>
                          </a:ln>
                          <a:effectLst/>
                          <a:latin typeface="Times New Roman" pitchFamily="18" charset="0"/>
                          <a:cs typeface="Times New Roman" pitchFamily="18" charset="0"/>
                        </a:rPr>
                        <a:t>Funds are allocated for investment projects in the </a:t>
                      </a:r>
                      <a:r>
                        <a:rPr lang="en-US" sz="1100" b="0" i="0" u="none" strike="noStrike" cap="none" normalizeH="0" baseline="0" noProof="0" dirty="0">
                          <a:ln>
                            <a:noFill/>
                          </a:ln>
                          <a:effectLst/>
                          <a:latin typeface="Times New Roman" pitchFamily="18" charset="0"/>
                          <a:cs typeface="Times New Roman" pitchFamily="18" charset="0"/>
                        </a:rPr>
                        <a:t>area </a:t>
                      </a:r>
                      <a:r>
                        <a:rPr kumimoji="0" lang="en-US" sz="1100" b="0" i="0" u="none" strike="noStrike" cap="none" normalizeH="0" baseline="0" noProof="0" dirty="0">
                          <a:ln>
                            <a:noFill/>
                          </a:ln>
                          <a:effectLst/>
                          <a:latin typeface="Times New Roman" pitchFamily="18" charset="0"/>
                          <a:cs typeface="Times New Roman" pitchFamily="18" charset="0"/>
                        </a:rPr>
                        <a:t>of production and service </a:t>
                      </a:r>
                      <a:r>
                        <a:rPr lang="en-US" sz="1100" b="0" i="0" u="none" strike="noStrike" cap="none" normalizeH="0" baseline="0" noProof="0" dirty="0">
                          <a:ln>
                            <a:noFill/>
                          </a:ln>
                          <a:effectLst/>
                          <a:latin typeface="Times New Roman" pitchFamily="18" charset="0"/>
                          <a:cs typeface="Times New Roman" pitchFamily="18" charset="0"/>
                        </a:rPr>
                        <a:t>sectors </a:t>
                      </a:r>
                      <a:r>
                        <a:rPr kumimoji="0" lang="en-US" sz="1100" b="0" i="0" u="none" strike="noStrike" cap="none" normalizeH="0" baseline="0" noProof="0" dirty="0">
                          <a:ln>
                            <a:noFill/>
                          </a:ln>
                          <a:effectLst/>
                          <a:latin typeface="Times New Roman" pitchFamily="18" charset="0"/>
                          <a:cs typeface="Times New Roman" pitchFamily="18" charset="0"/>
                        </a:rPr>
                        <a:t>(international </a:t>
                      </a:r>
                      <a:r>
                        <a:rPr lang="en-US" sz="1100" b="0" i="0" u="none" strike="noStrike" cap="none" normalizeH="0" baseline="0" noProof="0" dirty="0">
                          <a:ln>
                            <a:noFill/>
                          </a:ln>
                          <a:effectLst/>
                          <a:latin typeface="Times New Roman" pitchFamily="18" charset="0"/>
                          <a:cs typeface="Times New Roman" pitchFamily="18" charset="0"/>
                        </a:rPr>
                        <a:t>commerce</a:t>
                      </a:r>
                      <a:r>
                        <a:rPr kumimoji="0" lang="en-US" sz="1100" b="0" i="0" u="none" strike="noStrike" cap="none" normalizeH="0" baseline="0" noProof="0" dirty="0">
                          <a:ln>
                            <a:noFill/>
                          </a:ln>
                          <a:effectLst/>
                          <a:latin typeface="Times New Roman" pitchFamily="18" charset="0"/>
                          <a:cs typeface="Times New Roman" pitchFamily="18" charset="0"/>
                        </a:rPr>
                        <a:t>), agriculture</a:t>
                      </a:r>
                      <a:r>
                        <a:rPr lang="en-US" sz="1100" b="0" i="0" u="none" strike="noStrike" cap="none" normalizeH="0" baseline="0" noProof="0" dirty="0">
                          <a:ln>
                            <a:noFill/>
                          </a:ln>
                          <a:effectLst/>
                          <a:latin typeface="Times New Roman" pitchFamily="18" charset="0"/>
                          <a:cs typeface="Times New Roman" pitchFamily="18" charset="0"/>
                        </a:rPr>
                        <a:t>,</a:t>
                      </a:r>
                      <a:r>
                        <a:rPr kumimoji="0" lang="en-US" sz="1100" b="0" i="0" u="none" strike="noStrike" cap="none" normalizeH="0" baseline="0" noProof="0" dirty="0">
                          <a:ln>
                            <a:noFill/>
                          </a:ln>
                          <a:effectLst/>
                          <a:latin typeface="Times New Roman" pitchFamily="18" charset="0"/>
                          <a:cs typeface="Times New Roman" pitchFamily="18" charset="0"/>
                        </a:rPr>
                        <a:t> and </a:t>
                      </a:r>
                      <a:r>
                        <a:rPr lang="en-US" sz="1100" b="0" i="0" u="none" strike="noStrike" cap="none" normalizeH="0" baseline="0" noProof="0" dirty="0">
                          <a:ln>
                            <a:noFill/>
                          </a:ln>
                          <a:effectLst/>
                          <a:latin typeface="Times New Roman" pitchFamily="18" charset="0"/>
                          <a:cs typeface="Times New Roman" pitchFamily="18" charset="0"/>
                        </a:rPr>
                        <a:t>fishing industry</a:t>
                      </a:r>
                      <a:r>
                        <a:rPr kumimoji="0" lang="en-US" sz="1100" b="0" i="0" u="none" strike="noStrike" cap="none" normalizeH="0" baseline="0" noProof="0" dirty="0">
                          <a:ln>
                            <a:noFill/>
                          </a:ln>
                          <a:effectLst/>
                          <a:latin typeface="Times New Roman" pitchFamily="18" charset="0"/>
                          <a:cs typeface="Times New Roman" pitchFamily="18" charset="0"/>
                        </a:rPr>
                        <a:t>. The </a:t>
                      </a:r>
                      <a:r>
                        <a:rPr lang="en-US" sz="1100" b="0" i="0" u="none" strike="noStrike" cap="none" normalizeH="0" baseline="0" noProof="0" dirty="0">
                          <a:ln>
                            <a:noFill/>
                          </a:ln>
                          <a:effectLst/>
                          <a:latin typeface="Times New Roman" pitchFamily="18" charset="0"/>
                          <a:cs typeface="Times New Roman" pitchFamily="18" charset="0"/>
                        </a:rPr>
                        <a:t>allocated </a:t>
                      </a:r>
                      <a:r>
                        <a:rPr kumimoji="0" lang="en-US" sz="1100" b="0" i="0" u="none" strike="noStrike" cap="none" normalizeH="0" baseline="0" noProof="0" dirty="0">
                          <a:ln>
                            <a:noFill/>
                          </a:ln>
                          <a:effectLst/>
                          <a:latin typeface="Times New Roman" pitchFamily="18" charset="0"/>
                          <a:cs typeface="Times New Roman" pitchFamily="18" charset="0"/>
                        </a:rPr>
                        <a:t>funds </a:t>
                      </a:r>
                      <a:r>
                        <a:rPr lang="en-US" sz="1100" b="0" i="0" u="none" strike="noStrike" cap="none" normalizeH="0" baseline="0" noProof="0" dirty="0">
                          <a:ln>
                            <a:noFill/>
                          </a:ln>
                          <a:effectLst/>
                          <a:latin typeface="Times New Roman" pitchFamily="18" charset="0"/>
                          <a:cs typeface="Times New Roman" pitchFamily="18" charset="0"/>
                        </a:rPr>
                        <a:t>make </a:t>
                      </a:r>
                      <a:r>
                        <a:rPr kumimoji="0" lang="en-US" sz="1100" b="0" i="0" u="none" strike="noStrike" cap="none" normalizeH="0" baseline="0" noProof="0" dirty="0">
                          <a:ln>
                            <a:noFill/>
                          </a:ln>
                          <a:effectLst/>
                          <a:latin typeface="Times New Roman" pitchFamily="18" charset="0"/>
                          <a:cs typeface="Times New Roman" pitchFamily="18" charset="0"/>
                        </a:rPr>
                        <a:t>up to 50% of the </a:t>
                      </a:r>
                      <a:r>
                        <a:rPr lang="en-US" sz="1100" b="0" i="0" u="none" strike="noStrike" cap="none" normalizeH="0" baseline="0" noProof="0" dirty="0">
                          <a:ln>
                            <a:noFill/>
                          </a:ln>
                          <a:effectLst/>
                          <a:latin typeface="Times New Roman" pitchFamily="18" charset="0"/>
                          <a:cs typeface="Times New Roman" pitchFamily="18" charset="0"/>
                        </a:rPr>
                        <a:t>invested </a:t>
                      </a:r>
                      <a:r>
                        <a:rPr kumimoji="0" lang="en-US" sz="1100" b="0" i="0" u="none" strike="noStrike" cap="none" normalizeH="0" baseline="0" noProof="0" dirty="0">
                          <a:ln>
                            <a:noFill/>
                          </a:ln>
                          <a:effectLst/>
                          <a:latin typeface="Times New Roman" pitchFamily="18" charset="0"/>
                          <a:cs typeface="Times New Roman" pitchFamily="18" charset="0"/>
                        </a:rPr>
                        <a:t>funds, based on the investment </a:t>
                      </a:r>
                      <a:r>
                        <a:rPr lang="en-US" sz="1100" b="0" i="0" u="none" strike="noStrike" cap="none" normalizeH="0" baseline="0" noProof="0" dirty="0">
                          <a:ln>
                            <a:noFill/>
                          </a:ln>
                          <a:effectLst/>
                          <a:latin typeface="Times New Roman" pitchFamily="18" charset="0"/>
                          <a:cs typeface="Times New Roman" pitchFamily="18" charset="0"/>
                        </a:rPr>
                        <a:t>value </a:t>
                      </a:r>
                      <a:r>
                        <a:rPr kumimoji="0" lang="en-US" sz="1100" b="0" i="0" u="none" strike="noStrike" cap="none" normalizeH="0" baseline="0" noProof="0" dirty="0">
                          <a:ln>
                            <a:noFill/>
                          </a:ln>
                          <a:effectLst/>
                          <a:latin typeface="Times New Roman" pitchFamily="18" charset="0"/>
                          <a:cs typeface="Times New Roman" pitchFamily="18" charset="0"/>
                        </a:rPr>
                        <a:t>or the two-year </a:t>
                      </a:r>
                      <a:r>
                        <a:rPr lang="en-US" sz="1100" b="0" i="0" u="none" strike="noStrike" cap="none" normalizeH="0" baseline="0" noProof="0" dirty="0">
                          <a:ln>
                            <a:noFill/>
                          </a:ln>
                          <a:effectLst/>
                          <a:latin typeface="Times New Roman" pitchFamily="18" charset="0"/>
                          <a:cs typeface="Times New Roman" pitchFamily="18" charset="0"/>
                        </a:rPr>
                        <a:t>employees' </a:t>
                      </a:r>
                      <a:r>
                        <a:rPr kumimoji="0" lang="en-US" sz="1100" b="0" i="0" u="none" strike="noStrike" cap="none" normalizeH="0" baseline="0" noProof="0" dirty="0">
                          <a:ln>
                            <a:noFill/>
                          </a:ln>
                          <a:effectLst/>
                          <a:latin typeface="Times New Roman" pitchFamily="18" charset="0"/>
                          <a:cs typeface="Times New Roman" pitchFamily="18" charset="0"/>
                        </a:rPr>
                        <a:t>gross earnings.</a:t>
                      </a:r>
                      <a:endParaRPr kumimoji="0" lang="en-US" sz="1100" noProof="0" dirty="0">
                        <a:latin typeface="Times New Roman" pitchFamily="18" charset="0"/>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37440" cap="flat" cmpd="sng" algn="ctr">
                      <a:solidFill>
                        <a:srgbClr val="FFFFFF"/>
                      </a:solidFill>
                      <a:prstDash val="solid"/>
                      <a:round/>
                      <a:headEnd type="none" w="med" len="med"/>
                      <a:tailEnd type="none" w="med" len="med"/>
                    </a:lnB>
                    <a:lnTlToBr>
                      <a:noFill/>
                    </a:lnTlToBr>
                    <a:lnBlToTr>
                      <a:noFill/>
                    </a:lnBlToTr>
                    <a:solidFill>
                      <a:srgbClr val="5C92B5"/>
                    </a:solidFill>
                  </a:tcPr>
                </a:tc>
                <a:tc hMerge="1">
                  <a:txBody>
                    <a:bodyPr/>
                    <a:lstStyle/>
                    <a:p>
                      <a:endParaRPr lang="en-US"/>
                    </a:p>
                  </a:txBody>
                  <a:tcPr/>
                </a:tc>
                <a:extLst>
                  <a:ext uri="{0D108BD9-81ED-4DB2-BD59-A6C34878D82A}">
                    <a16:rowId xmlns:a16="http://schemas.microsoft.com/office/drawing/2014/main" xmlns="" val="10000"/>
                  </a:ext>
                </a:extLst>
              </a:tr>
              <a:tr h="1226564">
                <a:tc rowSpan="2">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PROVINCIAL</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3744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tc>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System Support</a:t>
                      </a:r>
                    </a:p>
                  </a:txBody>
                  <a:tcPr marT="79887"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3744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tc>
                  <a:txBody>
                    <a:bodyPr/>
                    <a:lstStyle/>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Development agency of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Capital Investment Administration of AP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Guarantee Fund of AP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l"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Development Fund AP </a:t>
                      </a:r>
                      <a:r>
                        <a:rPr kumimoji="0" lang="en-US" sz="1100" b="0" i="0" u="none" strike="noStrike" cap="none" normalizeH="0" baseline="0" dirty="0" err="1">
                          <a:ln>
                            <a:noFill/>
                          </a:ln>
                          <a:solidFill>
                            <a:srgbClr val="292A45"/>
                          </a:solidFill>
                          <a:effectLst/>
                          <a:latin typeface="Times New Roman" pitchFamily="18" charset="0"/>
                          <a:ea typeface="Microsoft YaHei" charset="-122"/>
                          <a:cs typeface="Times New Roman" pitchFamily="18" charset="0"/>
                        </a:rPr>
                        <a:t>Vojvodina</a:t>
                      </a: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71450" marR="0" lvl="0" indent="-168275" algn="l"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3744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extLst>
                  <a:ext uri="{0D108BD9-81ED-4DB2-BD59-A6C34878D82A}">
                    <a16:rowId xmlns:a16="http://schemas.microsoft.com/office/drawing/2014/main" xmlns="" val="10001"/>
                  </a:ext>
                </a:extLst>
              </a:tr>
              <a:tr h="1084092">
                <a:tc vMerge="1">
                  <a:txBody>
                    <a:bodyPr/>
                    <a:lstStyle/>
                    <a:p>
                      <a:endParaRPr lang="en-US"/>
                    </a:p>
                  </a:txBody>
                  <a:tcPr/>
                </a:tc>
                <a:tc>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0" i="0" u="none" strike="noStrike" cap="none" normalizeH="0" baseline="0" dirty="0">
                        <a:ln>
                          <a:noFill/>
                        </a:ln>
                        <a:solidFill>
                          <a:srgbClr val="292A45"/>
                        </a:solidFill>
                        <a:effectLst/>
                        <a:latin typeface="Georgia" pitchFamily="18" charset="0"/>
                        <a:ea typeface="Microsoft YaHei" charset="-122"/>
                      </a:endParaRPr>
                    </a:p>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000" b="0" i="0" u="none" strike="noStrike" cap="none" normalizeH="0" baseline="0" dirty="0">
                        <a:ln>
                          <a:noFill/>
                        </a:ln>
                        <a:solidFill>
                          <a:srgbClr val="292A45"/>
                        </a:solidFill>
                        <a:effectLst/>
                        <a:latin typeface="Georgia" pitchFamily="18" charset="0"/>
                        <a:ea typeface="Microsoft YaHei" charset="-122"/>
                      </a:endParaRPr>
                    </a:p>
                    <a:p>
                      <a:pPr marL="0" marR="0" lvl="0" indent="0" algn="l">
                        <a:lnSpc>
                          <a:spcPct val="90000"/>
                        </a:lnSpc>
                        <a:spcBef>
                          <a:spcPct val="0"/>
                        </a:spcBef>
                        <a:spcAft>
                          <a:spcPct val="0"/>
                        </a:spcAft>
                        <a:buNone/>
                      </a:pPr>
                      <a:r>
                        <a:rPr kumimoji="0" lang="en-US" sz="1100" b="0" i="0" u="none" strike="noStrike" cap="none" normalizeH="0" baseline="0" noProof="0" dirty="0">
                          <a:ln>
                            <a:noFill/>
                          </a:ln>
                          <a:effectLst/>
                          <a:latin typeface="Times New Roman" pitchFamily="18" charset="0"/>
                          <a:cs typeface="Times New Roman" pitchFamily="18" charset="0"/>
                        </a:rPr>
                        <a:t>Support </a:t>
                      </a:r>
                      <a:r>
                        <a:rPr lang="en-US" sz="1100" b="0" i="0" u="none" strike="noStrike" cap="none" normalizeH="0" baseline="0" noProof="0" dirty="0">
                          <a:ln>
                            <a:noFill/>
                          </a:ln>
                          <a:effectLst/>
                          <a:latin typeface="Times New Roman" pitchFamily="18" charset="0"/>
                          <a:cs typeface="Times New Roman" pitchFamily="18" charset="0"/>
                        </a:rPr>
                        <a:t>for developmental economic </a:t>
                      </a:r>
                      <a:r>
                        <a:rPr kumimoji="0" lang="en-US" sz="1100" b="0" i="0" u="none" strike="noStrike" cap="none" normalizeH="0" baseline="0" noProof="0" dirty="0">
                          <a:ln>
                            <a:noFill/>
                          </a:ln>
                          <a:effectLst/>
                          <a:latin typeface="Times New Roman" pitchFamily="18" charset="0"/>
                          <a:cs typeface="Times New Roman" pitchFamily="18" charset="0"/>
                        </a:rPr>
                        <a:t>facilities</a:t>
                      </a:r>
                      <a:endParaRPr kumimoji="0" lang="en-US" sz="1100" noProof="0" dirty="0">
                        <a:latin typeface="Times New Roman" pitchFamily="18" charset="0"/>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tc>
                  <a:txBody>
                    <a:bodyPr/>
                    <a:lstStyle/>
                    <a:p>
                      <a:pPr marL="168275" marR="0" lvl="0" indent="-168275" algn="just"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Provincial Secretariat for Economy and Tourism</a:t>
                      </a:r>
                    </a:p>
                    <a:p>
                      <a:pPr marL="171450" marR="0" lvl="0" indent="-168275" algn="just"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just" rtl="0" eaLnBrk="1" fontAlgn="base" latinLnBrk="0" hangingPunct="1">
                        <a:lnSpc>
                          <a:spcPct val="90000"/>
                        </a:lnSpc>
                        <a:spcBef>
                          <a:spcPct val="0"/>
                        </a:spcBef>
                        <a:spcAft>
                          <a:spcPct val="0"/>
                        </a:spcAft>
                        <a:buFont typeface="Wingdings" pitchFamily="2" charset="2"/>
                        <a:buChar char=""/>
                      </a:pP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Provincial Secretariat for Agriculture, Water </a:t>
                      </a:r>
                      <a:r>
                        <a:rPr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Management, and</a:t>
                      </a: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 Forestry</a:t>
                      </a:r>
                    </a:p>
                    <a:p>
                      <a:pPr marL="171450" marR="0" lvl="0" indent="-168275" algn="just" defTabSz="457200" rtl="0" eaLnBrk="1" fontAlgn="base" latinLnBrk="0" hangingPunct="1">
                        <a:lnSpc>
                          <a:spcPct val="90000"/>
                        </a:lnSpc>
                        <a:spcBef>
                          <a:spcPct val="0"/>
                        </a:spcBef>
                        <a:spcAft>
                          <a:spcPct val="0"/>
                        </a:spcAft>
                        <a:buClrTx/>
                        <a:buSzPct val="100000"/>
                        <a:buFontTx/>
                        <a:buNone/>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endPar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endParaRPr>
                    </a:p>
                    <a:p>
                      <a:pPr marL="168275" marR="0" lvl="0" indent="-168275" algn="just" defTabSz="457200" rtl="0" eaLnBrk="1" fontAlgn="base" latinLnBrk="0" hangingPunct="1">
                        <a:lnSpc>
                          <a:spcPct val="90000"/>
                        </a:lnSpc>
                        <a:spcBef>
                          <a:spcPct val="0"/>
                        </a:spcBef>
                        <a:spcAft>
                          <a:spcPct val="0"/>
                        </a:spcAft>
                        <a:buClr>
                          <a:srgbClr val="292A45"/>
                        </a:buClr>
                        <a:buSzPct val="100000"/>
                        <a:buFont typeface="Wingdings" pitchFamily="2" charset="2"/>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Provincial Secretariat for Regional Development, Interregional Cooperation</a:t>
                      </a:r>
                      <a:r>
                        <a:rPr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a:t>
                      </a:r>
                      <a:r>
                        <a:rPr kumimoji="0" lang="en-US" sz="1100" b="0" i="0" u="none" strike="noStrike" cap="none" normalizeH="0" baseline="0" dirty="0">
                          <a:ln>
                            <a:noFill/>
                          </a:ln>
                          <a:solidFill>
                            <a:srgbClr val="292A45"/>
                          </a:solidFill>
                          <a:effectLst/>
                          <a:latin typeface="Times New Roman" pitchFamily="18" charset="0"/>
                          <a:ea typeface="Microsoft YaHei"/>
                          <a:cs typeface="Times New Roman" pitchFamily="18" charset="0"/>
                        </a:rPr>
                        <a:t> and Local Self-Government</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EE9F0"/>
                    </a:solidFill>
                  </a:tcPr>
                </a:tc>
                <a:extLst>
                  <a:ext uri="{0D108BD9-81ED-4DB2-BD59-A6C34878D82A}">
                    <a16:rowId xmlns:a16="http://schemas.microsoft.com/office/drawing/2014/main" xmlns="" val="10002"/>
                  </a:ext>
                </a:extLst>
              </a:tr>
              <a:tr h="294768">
                <a:tc rowSpan="2">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900" b="1" i="0" u="none" strike="noStrike" cap="none" normalizeH="0" baseline="0" dirty="0">
                        <a:ln>
                          <a:noFill/>
                        </a:ln>
                        <a:solidFill>
                          <a:srgbClr val="292A45"/>
                        </a:solidFill>
                        <a:effectLst/>
                        <a:latin typeface="Georgia" pitchFamily="18" charset="0"/>
                        <a:ea typeface="Microsoft YaHei" charset="-122"/>
                      </a:endParaRPr>
                    </a:p>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1"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LOCAL GOVERNMENT</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5C92B5"/>
                    </a:solidFill>
                  </a:tcPr>
                </a:tc>
                <a:tc gridSpan="2">
                  <a:txBody>
                    <a:bodyPr/>
                    <a:lstStyle/>
                    <a:p>
                      <a:pPr marL="0" marR="0" lvl="0" indent="0" algn="ctr">
                        <a:lnSpc>
                          <a:spcPct val="90000"/>
                        </a:lnSpc>
                        <a:spcBef>
                          <a:spcPct val="0"/>
                        </a:spcBef>
                        <a:spcAft>
                          <a:spcPct val="0"/>
                        </a:spcAft>
                        <a:buNone/>
                      </a:pPr>
                      <a:r>
                        <a:rPr kumimoji="0"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Greenfield – a lower price than the market </a:t>
                      </a:r>
                      <a:r>
                        <a:rPr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one </a:t>
                      </a:r>
                      <a:r>
                        <a:rPr kumimoji="0"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or free of charge</a:t>
                      </a:r>
                      <a:r>
                        <a:rPr lang="en-US" sz="1100" b="0" i="0" u="none" strike="noStrike" cap="none" normalizeH="0" baseline="0" noProof="0" dirty="0">
                          <a:ln>
                            <a:noFill/>
                          </a:ln>
                          <a:effectLst>
                            <a:outerShdw blurRad="38100" dist="38100" dir="2700000" algn="tl">
                              <a:srgbClr val="000000">
                                <a:alpha val="43137"/>
                              </a:srgbClr>
                            </a:outerShdw>
                          </a:effectLst>
                          <a:latin typeface="Times New Roman" pitchFamily="18" charset="0"/>
                          <a:cs typeface="Times New Roman" pitchFamily="18" charset="0"/>
                        </a:rPr>
                        <a:t> one</a:t>
                      </a:r>
                      <a:endParaRPr kumimoji="0" lang="en-US" sz="1100" b="0" i="0" u="none" strike="noStrike" cap="none" normalizeH="0" baseline="0" dirty="0">
                        <a:ln>
                          <a:noFill/>
                        </a:ln>
                        <a:solidFill>
                          <a:srgbClr val="292A45"/>
                        </a:solidFill>
                        <a:effectLst>
                          <a:outerShdw blurRad="38100" dist="38100" dir="2700000" algn="tl">
                            <a:srgbClr val="000000">
                              <a:alpha val="43137"/>
                            </a:srgbClr>
                          </a:outerShdw>
                        </a:effectLst>
                        <a:latin typeface="Times New Roman" pitchFamily="18" charset="0"/>
                        <a:ea typeface="Microsoft YaHei" charset="-122"/>
                        <a:cs typeface="Times New Roman" pitchFamily="18" charset="0"/>
                      </a:endParaRP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5C92B5"/>
                    </a:solidFill>
                  </a:tcPr>
                </a:tc>
                <a:tc hMerge="1">
                  <a:txBody>
                    <a:bodyPr/>
                    <a:lstStyle/>
                    <a:p>
                      <a:endParaRPr lang="en-US"/>
                    </a:p>
                  </a:txBody>
                  <a:tcPr/>
                </a:tc>
                <a:extLst>
                  <a:ext uri="{0D108BD9-81ED-4DB2-BD59-A6C34878D82A}">
                    <a16:rowId xmlns:a16="http://schemas.microsoft.com/office/drawing/2014/main" xmlns="" val="10003"/>
                  </a:ext>
                </a:extLst>
              </a:tr>
              <a:tr h="506019">
                <a:tc vMerge="1">
                  <a:txBody>
                    <a:bodyPr/>
                    <a:lstStyle/>
                    <a:p>
                      <a:endParaRPr lang="en-US"/>
                    </a:p>
                  </a:txBody>
                  <a:tcPr/>
                </a:tc>
                <a:tc gridSpan="2">
                  <a:txBody>
                    <a:bodyPr/>
                    <a:lstStyle/>
                    <a:p>
                      <a:pPr marL="0" marR="0" lvl="0" indent="0" algn="ctr"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100" b="0" i="0" u="none" strike="noStrike" cap="none" normalizeH="0" baseline="0" dirty="0">
                          <a:ln>
                            <a:noFill/>
                          </a:ln>
                          <a:solidFill>
                            <a:srgbClr val="292A45"/>
                          </a:solidFill>
                          <a:effectLst/>
                          <a:latin typeface="Times New Roman" pitchFamily="18" charset="0"/>
                          <a:ea typeface="Microsoft YaHei" charset="-122"/>
                          <a:cs typeface="Times New Roman" pitchFamily="18" charset="0"/>
                        </a:rPr>
                        <a:t>Local taxes</a:t>
                      </a:r>
                    </a:p>
                  </a:txBody>
                  <a:tcPr marT="62794" marB="45701"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5C92B5"/>
                    </a:solidFill>
                  </a:tcPr>
                </a:tc>
                <a:tc hMerge="1">
                  <a:txBody>
                    <a:bodyPr/>
                    <a:lstStyle/>
                    <a:p>
                      <a:endParaRPr lang="en-US"/>
                    </a:p>
                  </a:txBody>
                  <a:tcPr/>
                </a:tc>
                <a:extLst>
                  <a:ext uri="{0D108BD9-81ED-4DB2-BD59-A6C34878D82A}">
                    <a16:rowId xmlns:a16="http://schemas.microsoft.com/office/drawing/2014/main" xmlns="" val="10004"/>
                  </a:ext>
                </a:extLst>
              </a:tr>
            </a:tbl>
          </a:graphicData>
        </a:graphic>
      </p:graphicFrame>
      <p:sp>
        <p:nvSpPr>
          <p:cNvPr id="4" name="TextBox 3">
            <a:extLst>
              <a:ext uri="{FF2B5EF4-FFF2-40B4-BE49-F238E27FC236}">
                <a16:creationId xmlns:a16="http://schemas.microsoft.com/office/drawing/2014/main" xmlns="" id="{01A4EAA4-6EE3-47F9-A3A1-ECE8CA89A64F}"/>
              </a:ext>
            </a:extLst>
          </p:cNvPr>
          <p:cNvSpPr txBox="1"/>
          <p:nvPr/>
        </p:nvSpPr>
        <p:spPr>
          <a:xfrm>
            <a:off x="3200400" y="234315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Arial"/>
            </a:endParaRPr>
          </a:p>
        </p:txBody>
      </p:sp>
      <p:sp>
        <p:nvSpPr>
          <p:cNvPr id="2" name="TextBox 1">
            <a:extLst>
              <a:ext uri="{FF2B5EF4-FFF2-40B4-BE49-F238E27FC236}">
                <a16:creationId xmlns:a16="http://schemas.microsoft.com/office/drawing/2014/main" xmlns="" id="{CF9CF5EE-F3D5-474E-BE02-A004D4EB7AEC}"/>
              </a:ext>
            </a:extLst>
          </p:cNvPr>
          <p:cNvSpPr txBox="1"/>
          <p:nvPr/>
        </p:nvSpPr>
        <p:spPr>
          <a:xfrm>
            <a:off x="3170322" y="308580"/>
            <a:ext cx="277327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INCENTIVES</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B3C3FA9B-A62C-4314-BB07-C70C65D7C797}"/>
              </a:ext>
            </a:extLst>
          </p:cNvPr>
          <p:cNvSpPr txBox="1"/>
          <p:nvPr/>
        </p:nvSpPr>
        <p:spPr>
          <a:xfrm>
            <a:off x="0" y="0"/>
            <a:ext cx="8458200" cy="769938"/>
          </a:xfrm>
          <a:prstGeom prst="rect">
            <a:avLst/>
          </a:prstGeom>
          <a:solidFill>
            <a:schemeClr val="bg1">
              <a:lumMod val="95000"/>
            </a:schemeClr>
          </a:solidFill>
        </p:spPr>
        <p:txBody>
          <a:bodyPr>
            <a:spAutoFit/>
          </a:bodyPr>
          <a:lstStyle/>
          <a:p>
            <a:pPr algn="ctr">
              <a:defRPr/>
            </a:pPr>
            <a:endParaRPr lang="sr-Latn-RS" sz="4400">
              <a:ln w="9525">
                <a:solidFill>
                  <a:schemeClr val="tx1"/>
                </a:solidFill>
              </a:ln>
              <a:latin typeface="Hero Light" pitchFamily="50" charset="0"/>
            </a:endParaRPr>
          </a:p>
        </p:txBody>
      </p:sp>
      <p:sp>
        <p:nvSpPr>
          <p:cNvPr id="17" name="TextBox 16">
            <a:extLst>
              <a:ext uri="{FF2B5EF4-FFF2-40B4-BE49-F238E27FC236}">
                <a16:creationId xmlns:a16="http://schemas.microsoft.com/office/drawing/2014/main" xmlns="" id="{FBD67B96-0278-45E5-BD13-567922316237}"/>
              </a:ext>
            </a:extLst>
          </p:cNvPr>
          <p:cNvSpPr txBox="1"/>
          <p:nvPr/>
        </p:nvSpPr>
        <p:spPr>
          <a:xfrm>
            <a:off x="-152400" y="61807"/>
            <a:ext cx="9142412" cy="523220"/>
          </a:xfrm>
          <a:prstGeom prst="rect">
            <a:avLst/>
          </a:prstGeom>
          <a:noFill/>
        </p:spPr>
        <p:txBody>
          <a:bodyPr>
            <a:spAutoFit/>
          </a:bodyPr>
          <a:lstStyle/>
          <a:p>
            <a:pPr algn="ctr">
              <a:defRPr/>
            </a:pPr>
            <a:r>
              <a:rPr lang="en-US" sz="2800" b="1" noProof="1"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MUNICIPALITY INCENTIVES &amp; FEES</a:t>
            </a:r>
            <a:endParaRPr lang="sr-Latn-RS" sz="2800" b="1" noProof="1">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53255" name="Group 5">
            <a:extLst>
              <a:ext uri="{FF2B5EF4-FFF2-40B4-BE49-F238E27FC236}">
                <a16:creationId xmlns:a16="http://schemas.microsoft.com/office/drawing/2014/main" xmlns="" id="{B40E6444-5628-4429-B111-247B5ABC3AA4}"/>
              </a:ext>
            </a:extLst>
          </p:cNvPr>
          <p:cNvGrpSpPr>
            <a:grpSpLocks/>
          </p:cNvGrpSpPr>
          <p:nvPr/>
        </p:nvGrpSpPr>
        <p:grpSpPr bwMode="auto">
          <a:xfrm>
            <a:off x="338273" y="1471207"/>
            <a:ext cx="8050212" cy="1279525"/>
            <a:chOff x="1093166" y="1047750"/>
            <a:chExt cx="8050834" cy="1278402"/>
          </a:xfrm>
        </p:grpSpPr>
        <p:pic>
          <p:nvPicPr>
            <p:cNvPr id="53262" name="Picture 20">
              <a:extLst>
                <a:ext uri="{FF2B5EF4-FFF2-40B4-BE49-F238E27FC236}">
                  <a16:creationId xmlns:a16="http://schemas.microsoft.com/office/drawing/2014/main" xmlns="" id="{3004BD9B-7CCD-48B7-8D7B-C502858ADBE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93166" y="1047750"/>
              <a:ext cx="1447322" cy="127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TextBox 30">
              <a:extLst>
                <a:ext uri="{FF2B5EF4-FFF2-40B4-BE49-F238E27FC236}">
                  <a16:creationId xmlns:a16="http://schemas.microsoft.com/office/drawing/2014/main" xmlns="" id="{D3D36368-6B7A-4D0A-82A6-8DA56087ED23}"/>
                </a:ext>
              </a:extLst>
            </p:cNvPr>
            <p:cNvSpPr txBox="1"/>
            <p:nvPr/>
          </p:nvSpPr>
          <p:spPr>
            <a:xfrm>
              <a:off x="2362200" y="1276350"/>
              <a:ext cx="4060393" cy="399759"/>
            </a:xfrm>
            <a:prstGeom prst="rect">
              <a:avLst/>
            </a:prstGeom>
            <a:noFill/>
          </p:spPr>
          <p:txBody>
            <a:bodyPr>
              <a:spAutoFit/>
            </a:bodyPr>
            <a:lstStyle/>
            <a:p>
              <a:pPr>
                <a:defRPr/>
              </a:pPr>
              <a:r>
                <a:rPr lang="en-US" sz="2000" b="1" dirty="0">
                  <a:ln>
                    <a:solidFill>
                      <a:schemeClr val="tx1"/>
                    </a:solidFill>
                  </a:ln>
                  <a:solidFill>
                    <a:schemeClr val="accent1">
                      <a:lumMod val="75000"/>
                    </a:schemeClr>
                  </a:solidFill>
                  <a:latin typeface="Times New Roman" pitchFamily="18" charset="0"/>
                  <a:cs typeface="Times New Roman" pitchFamily="18" charset="0"/>
                </a:rPr>
                <a:t>Accelerated Procedures</a:t>
              </a:r>
            </a:p>
          </p:txBody>
        </p:sp>
        <p:sp>
          <p:nvSpPr>
            <p:cNvPr id="53264" name="TextBox 28">
              <a:extLst>
                <a:ext uri="{FF2B5EF4-FFF2-40B4-BE49-F238E27FC236}">
                  <a16:creationId xmlns:a16="http://schemas.microsoft.com/office/drawing/2014/main" xmlns="" id="{2B9DEBF3-33AB-47A2-A51B-33CAF85A003E}"/>
                </a:ext>
              </a:extLst>
            </p:cNvPr>
            <p:cNvSpPr txBox="1">
              <a:spLocks noChangeArrowheads="1"/>
            </p:cNvSpPr>
            <p:nvPr/>
          </p:nvSpPr>
          <p:spPr bwMode="auto">
            <a:xfrm>
              <a:off x="4200526" y="1685153"/>
              <a:ext cx="4246562" cy="307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smtClean="0">
                  <a:latin typeface="Times New Roman" pitchFamily="18" charset="0"/>
                  <a:cs typeface="Times New Roman" pitchFamily="18" charset="0"/>
                </a:rPr>
                <a:t>              For </a:t>
              </a:r>
              <a:r>
                <a:rPr lang="en-US" altLang="en-US" sz="1400" dirty="0">
                  <a:latin typeface="Times New Roman" pitchFamily="18" charset="0"/>
                  <a:cs typeface="Times New Roman" pitchFamily="18" charset="0"/>
                </a:rPr>
                <a:t>issuing building permits</a:t>
              </a:r>
            </a:p>
          </p:txBody>
        </p:sp>
        <p:sp>
          <p:nvSpPr>
            <p:cNvPr id="53265" name="TextBox 29">
              <a:extLst>
                <a:ext uri="{FF2B5EF4-FFF2-40B4-BE49-F238E27FC236}">
                  <a16:creationId xmlns:a16="http://schemas.microsoft.com/office/drawing/2014/main" xmlns="" id="{F0618C8E-1347-4352-B496-129912F806BD}"/>
                </a:ext>
              </a:extLst>
            </p:cNvPr>
            <p:cNvSpPr txBox="1">
              <a:spLocks noChangeArrowheads="1"/>
            </p:cNvSpPr>
            <p:nvPr/>
          </p:nvSpPr>
          <p:spPr bwMode="auto">
            <a:xfrm>
              <a:off x="4190617" y="1885548"/>
              <a:ext cx="4953383" cy="3074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None/>
              </a:pPr>
              <a:r>
                <a:rPr lang="en-US" altLang="en-US" sz="1400" dirty="0" smtClean="0">
                  <a:latin typeface="Times New Roman" pitchFamily="18" charset="0"/>
                  <a:cs typeface="Times New Roman" pitchFamily="18" charset="0"/>
                </a:rPr>
                <a:t>              *</a:t>
              </a:r>
              <a:r>
                <a:rPr lang="en-US" altLang="en-US" sz="1400" dirty="0" smtClean="0">
                  <a:solidFill>
                    <a:srgbClr val="7F7F7F"/>
                  </a:solidFill>
                  <a:latin typeface="Times New Roman" pitchFamily="18" charset="0"/>
                  <a:cs typeface="Times New Roman" pitchFamily="18" charset="0"/>
                </a:rPr>
                <a:t> </a:t>
              </a:r>
              <a:r>
                <a:rPr lang="en-US" altLang="en-US" sz="1400" dirty="0">
                  <a:latin typeface="Times New Roman" pitchFamily="18" charset="0"/>
                  <a:cs typeface="Times New Roman" pitchFamily="18" charset="0"/>
                </a:rPr>
                <a:t>2 days from submitting the required documentation</a:t>
              </a:r>
            </a:p>
          </p:txBody>
        </p:sp>
      </p:grpSp>
      <p:grpSp>
        <p:nvGrpSpPr>
          <p:cNvPr id="53256" name="Group 6">
            <a:extLst>
              <a:ext uri="{FF2B5EF4-FFF2-40B4-BE49-F238E27FC236}">
                <a16:creationId xmlns:a16="http://schemas.microsoft.com/office/drawing/2014/main" xmlns="" id="{8AE5CBF8-6E79-4008-A53D-6FA5B96B0B17}"/>
              </a:ext>
            </a:extLst>
          </p:cNvPr>
          <p:cNvGrpSpPr>
            <a:grpSpLocks/>
          </p:cNvGrpSpPr>
          <p:nvPr/>
        </p:nvGrpSpPr>
        <p:grpSpPr bwMode="auto">
          <a:xfrm>
            <a:off x="803275" y="742950"/>
            <a:ext cx="7918450" cy="1249363"/>
            <a:chOff x="1564530" y="819150"/>
            <a:chExt cx="7918917" cy="1250491"/>
          </a:xfrm>
        </p:grpSpPr>
        <p:pic>
          <p:nvPicPr>
            <p:cNvPr id="53258" name="Picture 22" descr="http://www.kinesissurvey.com/wp-content/uploads/2014/06/Outstanding-Customer-Support.png">
              <a:extLst>
                <a:ext uri="{FF2B5EF4-FFF2-40B4-BE49-F238E27FC236}">
                  <a16:creationId xmlns:a16="http://schemas.microsoft.com/office/drawing/2014/main" xmlns="" id="{EE5AC5FF-8908-4500-A7F7-FB012C7D484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l="73744" t="41490"/>
            <a:stretch>
              <a:fillRect/>
            </a:stretch>
          </p:blipFill>
          <p:spPr bwMode="auto">
            <a:xfrm>
              <a:off x="1564530" y="979012"/>
              <a:ext cx="763252" cy="5627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TextBox 35">
              <a:extLst>
                <a:ext uri="{FF2B5EF4-FFF2-40B4-BE49-F238E27FC236}">
                  <a16:creationId xmlns:a16="http://schemas.microsoft.com/office/drawing/2014/main" xmlns="" id="{BC2EE68F-0DFB-41A9-AF8E-E119E1D480A3}"/>
                </a:ext>
              </a:extLst>
            </p:cNvPr>
            <p:cNvSpPr txBox="1"/>
            <p:nvPr/>
          </p:nvSpPr>
          <p:spPr>
            <a:xfrm>
              <a:off x="2362200" y="819150"/>
              <a:ext cx="4060393" cy="400393"/>
            </a:xfrm>
            <a:prstGeom prst="rect">
              <a:avLst/>
            </a:prstGeom>
            <a:noFill/>
          </p:spPr>
          <p:txBody>
            <a:bodyPr>
              <a:spAutoFit/>
            </a:bodyPr>
            <a:lstStyle/>
            <a:p>
              <a:pPr>
                <a:defRPr/>
              </a:pPr>
              <a:r>
                <a:rPr lang="en-US" sz="2000" b="1" dirty="0">
                  <a:ln>
                    <a:solidFill>
                      <a:schemeClr val="tx1"/>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Account Manager</a:t>
              </a:r>
              <a:r>
                <a:rPr lang="sr-Cyrl-RS" sz="2000" b="1" dirty="0">
                  <a:ln>
                    <a:solidFill>
                      <a:schemeClr val="tx1"/>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endParaRPr lang="en-US" sz="2000" b="1" dirty="0">
                <a:ln>
                  <a:solidFill>
                    <a:schemeClr val="tx1"/>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3260" name="TextBox 28">
              <a:extLst>
                <a:ext uri="{FF2B5EF4-FFF2-40B4-BE49-F238E27FC236}">
                  <a16:creationId xmlns:a16="http://schemas.microsoft.com/office/drawing/2014/main" xmlns="" id="{B2638CE6-08C2-4E69-ABBE-16E7B3C9C6A8}"/>
                </a:ext>
              </a:extLst>
            </p:cNvPr>
            <p:cNvSpPr txBox="1">
              <a:spLocks noChangeArrowheads="1"/>
            </p:cNvSpPr>
            <p:nvPr/>
          </p:nvSpPr>
          <p:spPr bwMode="auto">
            <a:xfrm>
              <a:off x="4516438" y="1046191"/>
              <a:ext cx="4246562" cy="30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dirty="0" smtClean="0">
                  <a:latin typeface="Times New Roman" pitchFamily="18" charset="0"/>
                  <a:cs typeface="Times New Roman" pitchFamily="18" charset="0"/>
                </a:rPr>
                <a:t>       Appointed </a:t>
              </a:r>
              <a:r>
                <a:rPr lang="en-US" altLang="en-US" sz="1400" dirty="0">
                  <a:latin typeface="Times New Roman" pitchFamily="18" charset="0"/>
                  <a:cs typeface="Times New Roman" pitchFamily="18" charset="0"/>
                </a:rPr>
                <a:t>to each investor:</a:t>
              </a:r>
            </a:p>
          </p:txBody>
        </p:sp>
        <p:sp>
          <p:nvSpPr>
            <p:cNvPr id="53261" name="TextBox 29">
              <a:extLst>
                <a:ext uri="{FF2B5EF4-FFF2-40B4-BE49-F238E27FC236}">
                  <a16:creationId xmlns:a16="http://schemas.microsoft.com/office/drawing/2014/main" xmlns="" id="{E0CD7311-0D57-4252-9469-410D9653D2F6}"/>
                </a:ext>
              </a:extLst>
            </p:cNvPr>
            <p:cNvSpPr txBox="1">
              <a:spLocks noChangeArrowheads="1"/>
            </p:cNvSpPr>
            <p:nvPr/>
          </p:nvSpPr>
          <p:spPr bwMode="auto">
            <a:xfrm>
              <a:off x="4529934" y="1330455"/>
              <a:ext cx="4953513" cy="7391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None/>
              </a:pPr>
              <a:r>
                <a:rPr lang="en-US" altLang="en-US" sz="1400" dirty="0" smtClean="0">
                  <a:latin typeface="Times New Roman" pitchFamily="18" charset="0"/>
                </a:rPr>
                <a:t>       </a:t>
              </a:r>
              <a:r>
                <a:rPr lang="sr-Latn-RS" altLang="en-US" sz="1400" dirty="0" smtClean="0">
                  <a:latin typeface="Times New Roman" pitchFamily="18" charset="0"/>
                </a:rPr>
                <a:t>* </a:t>
              </a:r>
              <a:r>
                <a:rPr lang="en-US" altLang="en-US" sz="1400" dirty="0" smtClean="0">
                  <a:latin typeface="Times New Roman" pitchFamily="18" charset="0"/>
                  <a:cs typeface="Times New Roman" pitchFamily="18" charset="0"/>
                </a:rPr>
                <a:t>assistance </a:t>
              </a:r>
              <a:r>
                <a:rPr lang="en-US" altLang="en-US" sz="1400" dirty="0">
                  <a:latin typeface="Times New Roman" pitchFamily="18" charset="0"/>
                  <a:cs typeface="Times New Roman" pitchFamily="18" charset="0"/>
                </a:rPr>
                <a:t>in administrative procedures</a:t>
              </a:r>
              <a:endParaRPr lang="en-US" altLang="en-US" sz="1400" dirty="0">
                <a:solidFill>
                  <a:srgbClr val="7F7F7F"/>
                </a:solidFill>
                <a:latin typeface="Times New Roman" pitchFamily="18" charset="0"/>
                <a:cs typeface="Times New Roman" pitchFamily="18" charset="0"/>
              </a:endParaRPr>
            </a:p>
            <a:p>
              <a:pPr>
                <a:buFont typeface="Arial" panose="020B0604020202020204" pitchFamily="34" charset="0"/>
                <a:buNone/>
              </a:pPr>
              <a:r>
                <a:rPr lang="en-US" altLang="en-US" sz="1400" dirty="0" smtClean="0">
                  <a:latin typeface="Times New Roman" pitchFamily="18" charset="0"/>
                  <a:cs typeface="Times New Roman" pitchFamily="18" charset="0"/>
                </a:rPr>
                <a:t>    </a:t>
              </a:r>
              <a:r>
                <a:rPr lang="sr-Latn-RS" altLang="en-US" sz="1400" dirty="0" smtClean="0">
                  <a:latin typeface="Times New Roman" pitchFamily="18" charset="0"/>
                  <a:cs typeface="Times New Roman" pitchFamily="18" charset="0"/>
                </a:rPr>
                <a:t>  </a:t>
              </a:r>
              <a:r>
                <a:rPr lang="en-US" altLang="en-US" sz="1400" dirty="0" smtClean="0">
                  <a:latin typeface="Times New Roman" pitchFamily="18" charset="0"/>
                  <a:cs typeface="Times New Roman" pitchFamily="18" charset="0"/>
                </a:rPr>
                <a:t> *</a:t>
              </a:r>
              <a:r>
                <a:rPr lang="sr-Latn-RS" altLang="en-US" sz="1400" dirty="0" smtClean="0">
                  <a:latin typeface="Times New Roman" pitchFamily="18" charset="0"/>
                  <a:cs typeface="Times New Roman" pitchFamily="18" charset="0"/>
                </a:rPr>
                <a:t> </a:t>
              </a:r>
              <a:r>
                <a:rPr lang="en-US" altLang="en-US" sz="1400" dirty="0" smtClean="0">
                  <a:latin typeface="Times New Roman" pitchFamily="18" charset="0"/>
                  <a:cs typeface="Times New Roman" pitchFamily="18" charset="0"/>
                </a:rPr>
                <a:t>liaison </a:t>
              </a:r>
              <a:r>
                <a:rPr lang="en-US" altLang="en-US" sz="1400" dirty="0">
                  <a:latin typeface="Times New Roman" pitchFamily="18" charset="0"/>
                  <a:cs typeface="Times New Roman" pitchFamily="18" charset="0"/>
                </a:rPr>
                <a:t>with relevant institutions</a:t>
              </a:r>
              <a:endParaRPr lang="en-US" altLang="en-US" dirty="0">
                <a:latin typeface="Times New Roman" pitchFamily="18" charset="0"/>
                <a:cs typeface="Times New Roman" pitchFamily="18" charset="0"/>
              </a:endParaRPr>
            </a:p>
            <a:p>
              <a:r>
                <a:rPr lang="en-US" altLang="en-US" sz="1400" dirty="0">
                  <a:solidFill>
                    <a:srgbClr val="7F7F7F"/>
                  </a:solidFill>
                  <a:latin typeface="Hero Light" pitchFamily="50" charset="0"/>
                </a:rPr>
                <a:t> </a:t>
              </a:r>
            </a:p>
          </p:txBody>
        </p:sp>
      </p:grpSp>
      <p:pic>
        <p:nvPicPr>
          <p:cNvPr id="53257" name="Picture 4" descr="C:\Users\ana.muskinja\Desktop\rav-znak-beli.png">
            <a:extLst>
              <a:ext uri="{FF2B5EF4-FFF2-40B4-BE49-F238E27FC236}">
                <a16:creationId xmlns:a16="http://schemas.microsoft.com/office/drawing/2014/main" xmlns="" id="{6742F672-F5D1-408F-A0BE-38692520EB74}"/>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pSp>
        <p:nvGrpSpPr>
          <p:cNvPr id="18" name="Group 4"/>
          <p:cNvGrpSpPr>
            <a:grpSpLocks/>
          </p:cNvGrpSpPr>
          <p:nvPr/>
        </p:nvGrpSpPr>
        <p:grpSpPr bwMode="auto">
          <a:xfrm>
            <a:off x="-46038" y="2800350"/>
            <a:ext cx="9190038" cy="981075"/>
            <a:chOff x="-1212889" y="3041651"/>
            <a:chExt cx="6865039" cy="981075"/>
          </a:xfrm>
        </p:grpSpPr>
        <p:grpSp>
          <p:nvGrpSpPr>
            <p:cNvPr id="19" name="Group 24"/>
            <p:cNvGrpSpPr>
              <a:grpSpLocks/>
            </p:cNvGrpSpPr>
            <p:nvPr/>
          </p:nvGrpSpPr>
          <p:grpSpPr bwMode="auto">
            <a:xfrm>
              <a:off x="-814425" y="3041651"/>
              <a:ext cx="5039981" cy="981075"/>
              <a:chOff x="-1609470" y="2199681"/>
              <a:chExt cx="5039688" cy="981670"/>
            </a:xfrm>
          </p:grpSpPr>
          <p:pic>
            <p:nvPicPr>
              <p:cNvPr id="23" name="Picture 16" descr="https://pbs.twimg.com/media/B2RAOa0IUAAW7ps.png:large"/>
              <p:cNvPicPr>
                <a:picLocks noChangeAspect="1" noChangeArrowheads="1"/>
              </p:cNvPicPr>
              <p:nvPr/>
            </p:nvPicPr>
            <p:blipFill>
              <a:blip r:embed="rId6" cstate="print"/>
              <a:srcRect l="6538" t="7130" r="4651" b="10638"/>
              <a:stretch>
                <a:fillRect/>
              </a:stretch>
            </p:blipFill>
            <p:spPr bwMode="auto">
              <a:xfrm>
                <a:off x="-1609470" y="2199681"/>
                <a:ext cx="1748238" cy="981670"/>
              </a:xfrm>
              <a:prstGeom prst="rect">
                <a:avLst/>
              </a:prstGeom>
              <a:noFill/>
              <a:ln w="9525">
                <a:noFill/>
                <a:miter lim="800000"/>
                <a:headEnd/>
                <a:tailEnd/>
              </a:ln>
            </p:spPr>
          </p:pic>
          <p:sp>
            <p:nvSpPr>
              <p:cNvPr id="24" name="Rectangle 23"/>
              <p:cNvSpPr/>
              <p:nvPr/>
            </p:nvSpPr>
            <p:spPr>
              <a:xfrm>
                <a:off x="1830548" y="2495135"/>
                <a:ext cx="1599654" cy="6862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ClrTx/>
                  <a:buFontTx/>
                  <a:buNone/>
                  <a:defRPr/>
                </a:pPr>
                <a:endParaRPr lang="en-US" altLang="sr-Latn-RS" sz="1800" smtClean="0">
                  <a:solidFill>
                    <a:srgbClr val="FFFFFF"/>
                  </a:solidFill>
                </a:endParaRPr>
              </a:p>
            </p:txBody>
          </p:sp>
        </p:grpSp>
        <p:sp>
          <p:nvSpPr>
            <p:cNvPr id="20" name="TextBox 19"/>
            <p:cNvSpPr txBox="1"/>
            <p:nvPr/>
          </p:nvSpPr>
          <p:spPr>
            <a:xfrm>
              <a:off x="1462448" y="3117851"/>
              <a:ext cx="4060441" cy="400050"/>
            </a:xfrm>
            <a:prstGeom prst="rect">
              <a:avLst/>
            </a:prstGeom>
            <a:noFill/>
          </p:spPr>
          <p:txBody>
            <a:bodyPr>
              <a:spAutoFit/>
            </a:bodyPr>
            <a:lstStyle/>
            <a:p>
              <a:pPr>
                <a:defRPr/>
              </a:pPr>
              <a:r>
                <a:rPr lang="sr-Latn-R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Communal Fee</a:t>
              </a:r>
              <a:endParaRPr 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8"/>
            <p:cNvSpPr txBox="1">
              <a:spLocks noChangeArrowheads="1"/>
            </p:cNvSpPr>
            <p:nvPr/>
          </p:nvSpPr>
          <p:spPr bwMode="auto">
            <a:xfrm>
              <a:off x="1405588" y="3575051"/>
              <a:ext cx="4246562" cy="307777"/>
            </a:xfrm>
            <a:prstGeom prst="rect">
              <a:avLst/>
            </a:prstGeom>
            <a:noFill/>
            <a:ln w="9525">
              <a:noFill/>
              <a:miter lim="800000"/>
              <a:headEnd/>
              <a:tailEnd/>
            </a:ln>
          </p:spPr>
          <p:txBody>
            <a:bodyPr>
              <a:spAutoFit/>
            </a:bodyPr>
            <a:lstStyle/>
            <a:p>
              <a:r>
                <a:rPr lang="en-US" sz="1400" dirty="0">
                  <a:latin typeface="Times New Roman" pitchFamily="18" charset="0"/>
                  <a:cs typeface="Times New Roman" pitchFamily="18" charset="0"/>
                </a:rPr>
                <a:t>  </a:t>
              </a:r>
              <a:r>
                <a:rPr lang="sr-Latn-RS" sz="1400" dirty="0" smtClean="0">
                  <a:latin typeface="Times New Roman" pitchFamily="18" charset="0"/>
                  <a:cs typeface="Times New Roman" pitchFamily="18" charset="0"/>
                </a:rPr>
                <a:t>            * depending on the number of new employers</a:t>
              </a:r>
              <a:endParaRPr lang="en-US" sz="1400" dirty="0">
                <a:latin typeface="Times New Roman" pitchFamily="18" charset="0"/>
                <a:cs typeface="Times New Roman" pitchFamily="18" charset="0"/>
              </a:endParaRPr>
            </a:p>
          </p:txBody>
        </p:sp>
        <p:sp>
          <p:nvSpPr>
            <p:cNvPr id="22" name="TextBox 29"/>
            <p:cNvSpPr txBox="1">
              <a:spLocks noChangeArrowheads="1"/>
            </p:cNvSpPr>
            <p:nvPr/>
          </p:nvSpPr>
          <p:spPr bwMode="auto">
            <a:xfrm>
              <a:off x="-1212889" y="3041651"/>
              <a:ext cx="494511" cy="307975"/>
            </a:xfrm>
            <a:prstGeom prst="rect">
              <a:avLst/>
            </a:prstGeom>
            <a:noFill/>
            <a:ln>
              <a:noFill/>
            </a:ln>
            <a:extLst>
              <a:ext uri="{909E8E84-426E-40DD-AFC4-6F175D3DCCD1}"/>
              <a:ext uri="{91240B29-F687-4F45-9708-019B960494DF}"/>
            </a:extLst>
          </p:spPr>
          <p:txBody>
            <a:bodyPr>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ClrTx/>
                <a:buFontTx/>
                <a:buNone/>
                <a:defRPr/>
              </a:pPr>
              <a:r>
                <a:rPr lang="sr-Cyrl-RS" altLang="sr-Latn-RS" sz="1400" dirty="0" smtClean="0">
                  <a:solidFill>
                    <a:schemeClr val="bg1">
                      <a:lumMod val="50000"/>
                    </a:schemeClr>
                  </a:solidFill>
                  <a:effectLst>
                    <a:outerShdw blurRad="38100" dist="38100" dir="2700000" algn="tl">
                      <a:srgbClr val="000000">
                        <a:alpha val="43137"/>
                      </a:srgbClr>
                    </a:outerShdw>
                  </a:effectLst>
                  <a:latin typeface="Hero" pitchFamily="50" charset="0"/>
                </a:rPr>
                <a:t> </a:t>
              </a:r>
              <a:endParaRPr lang="en-US" altLang="sr-Latn-RS" sz="1400" dirty="0" smtClean="0">
                <a:solidFill>
                  <a:schemeClr val="bg1">
                    <a:lumMod val="50000"/>
                  </a:schemeClr>
                </a:solidFill>
                <a:effectLst>
                  <a:outerShdw blurRad="38100" dist="38100" dir="2700000" algn="tl">
                    <a:srgbClr val="000000">
                      <a:alpha val="43137"/>
                    </a:srgbClr>
                  </a:outerShdw>
                </a:effectLst>
                <a:latin typeface="Hero Light" pitchFamily="50" charset="0"/>
              </a:endParaRPr>
            </a:p>
          </p:txBody>
        </p:sp>
      </p:grpSp>
      <p:grpSp>
        <p:nvGrpSpPr>
          <p:cNvPr id="28" name="Group 1"/>
          <p:cNvGrpSpPr>
            <a:grpSpLocks/>
          </p:cNvGrpSpPr>
          <p:nvPr/>
        </p:nvGrpSpPr>
        <p:grpSpPr bwMode="auto">
          <a:xfrm>
            <a:off x="3505200" y="3943350"/>
            <a:ext cx="4532313" cy="1200150"/>
            <a:chOff x="2576293" y="1057220"/>
            <a:chExt cx="4319138" cy="1197862"/>
          </a:xfrm>
        </p:grpSpPr>
        <p:sp>
          <p:nvSpPr>
            <p:cNvPr id="33" name="TextBox 32"/>
            <p:cNvSpPr txBox="1"/>
            <p:nvPr/>
          </p:nvSpPr>
          <p:spPr>
            <a:xfrm>
              <a:off x="2576293" y="1057220"/>
              <a:ext cx="4060443" cy="399287"/>
            </a:xfrm>
            <a:prstGeom prst="rect">
              <a:avLst/>
            </a:prstGeom>
            <a:noFill/>
          </p:spPr>
          <p:txBody>
            <a:bodyPr>
              <a:spAutoFit/>
            </a:bodyPr>
            <a:lstStyle/>
            <a:p>
              <a:pPr>
                <a:defRPr/>
              </a:pPr>
              <a:r>
                <a:rPr lang="sr-Latn-RS" sz="20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Land Price Discounts</a:t>
              </a:r>
              <a:endParaRPr 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4" name="TextBox 28"/>
            <p:cNvSpPr txBox="1">
              <a:spLocks noChangeArrowheads="1"/>
            </p:cNvSpPr>
            <p:nvPr/>
          </p:nvSpPr>
          <p:spPr bwMode="auto">
            <a:xfrm>
              <a:off x="2648868" y="1437494"/>
              <a:ext cx="4246563" cy="307190"/>
            </a:xfrm>
            <a:prstGeom prst="rect">
              <a:avLst/>
            </a:prstGeom>
            <a:noFill/>
            <a:ln w="9525">
              <a:noFill/>
              <a:miter lim="800000"/>
              <a:headEnd/>
              <a:tailEnd/>
            </a:ln>
          </p:spPr>
          <p:txBody>
            <a:bodyPr>
              <a:spAutoFit/>
            </a:bodyPr>
            <a:lstStyle/>
            <a:p>
              <a:r>
                <a:rPr lang="sr-Latn-RS" sz="1400" dirty="0" smtClean="0">
                  <a:latin typeface="Times New Roman" pitchFamily="18" charset="0"/>
                  <a:cs typeface="Times New Roman" pitchFamily="18" charset="0"/>
                </a:rPr>
                <a:t>           * depending on the number of new employers</a:t>
              </a:r>
              <a:endParaRPr lang="en-US" sz="1400" dirty="0">
                <a:latin typeface="Times New Roman" pitchFamily="18" charset="0"/>
                <a:cs typeface="Times New Roman" pitchFamily="18" charset="0"/>
              </a:endParaRPr>
            </a:p>
          </p:txBody>
        </p:sp>
        <p:sp>
          <p:nvSpPr>
            <p:cNvPr id="35" name="TextBox 29"/>
            <p:cNvSpPr txBox="1">
              <a:spLocks noChangeArrowheads="1"/>
            </p:cNvSpPr>
            <p:nvPr/>
          </p:nvSpPr>
          <p:spPr bwMode="auto">
            <a:xfrm>
              <a:off x="2648909" y="1732206"/>
              <a:ext cx="4157264" cy="522876"/>
            </a:xfrm>
            <a:prstGeom prst="rect">
              <a:avLst/>
            </a:prstGeom>
            <a:noFill/>
            <a:ln>
              <a:noFill/>
            </a:ln>
            <a:extLst>
              <a:ext uri="{909E8E84-426E-40DD-AFC4-6F175D3DCCD1}"/>
              <a:ext uri="{91240B29-F687-4F45-9708-019B960494DF}"/>
            </a:extLst>
          </p:spPr>
          <p:txBody>
            <a:bodyPr>
              <a:spAutoFit/>
            </a:bodyPr>
            <a:lstStyle>
              <a:lvl1pPr>
                <a:spcBef>
                  <a:spcPct val="20000"/>
                </a:spcBef>
                <a:buClr>
                  <a:srgbClr val="F68426"/>
                </a:buClr>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None/>
                <a:defRPr/>
              </a:pPr>
              <a:r>
                <a:rPr lang="sr-Latn-RS" altLang="sr-Latn-RS" sz="1400" dirty="0" smtClean="0">
                  <a:latin typeface="Hero" pitchFamily="50" charset="0"/>
                </a:rPr>
                <a:t>          </a:t>
              </a:r>
              <a:r>
                <a:rPr lang="sr-Latn-RS" sz="1400" dirty="0" smtClean="0">
                  <a:latin typeface="Times New Roman" pitchFamily="18" charset="0"/>
                  <a:cs typeface="Times New Roman" pitchFamily="18" charset="0"/>
                </a:rPr>
                <a:t>* price for</a:t>
              </a:r>
              <a:r>
                <a:rPr lang="sr-Cyrl-RS" altLang="sr-Latn-RS" sz="1400" dirty="0" smtClean="0">
                  <a:latin typeface="Times New Roman" pitchFamily="18" charset="0"/>
                  <a:cs typeface="Times New Roman" pitchFamily="18" charset="0"/>
                </a:rPr>
                <a:t> 5 </a:t>
              </a:r>
              <a:r>
                <a:rPr lang="sr-Latn-RS" altLang="sr-Latn-RS" sz="1400" dirty="0" smtClean="0">
                  <a:latin typeface="Times New Roman" pitchFamily="18" charset="0"/>
                  <a:cs typeface="Times New Roman" pitchFamily="18" charset="0"/>
                </a:rPr>
                <a:t>euro</a:t>
              </a:r>
              <a:r>
                <a:rPr lang="sr-Cyrl-RS" altLang="sr-Latn-RS" sz="1400" dirty="0" smtClean="0">
                  <a:latin typeface="Times New Roman" pitchFamily="18" charset="0"/>
                  <a:cs typeface="Times New Roman" pitchFamily="18" charset="0"/>
                </a:rPr>
                <a:t> </a:t>
              </a:r>
              <a:r>
                <a:rPr lang="sr-Latn-RS" altLang="sr-Latn-RS" sz="1400" dirty="0" smtClean="0">
                  <a:latin typeface="Times New Roman" pitchFamily="18" charset="0"/>
                  <a:cs typeface="Times New Roman" pitchFamily="18" charset="0"/>
                </a:rPr>
                <a:t>per</a:t>
              </a:r>
              <a:r>
                <a:rPr lang="sr-Cyrl-RS" altLang="sr-Latn-RS" sz="1400" dirty="0" smtClean="0">
                  <a:latin typeface="Times New Roman" pitchFamily="18" charset="0"/>
                  <a:cs typeface="Times New Roman" pitchFamily="18" charset="0"/>
                </a:rPr>
                <a:t> </a:t>
              </a:r>
              <a:r>
                <a:rPr lang="sr-Latn-RS" altLang="sr-Latn-RS" sz="1400" noProof="1" smtClean="0">
                  <a:latin typeface="Times New Roman" pitchFamily="18" charset="0"/>
                  <a:cs typeface="Times New Roman" pitchFamily="18" charset="0"/>
                </a:rPr>
                <a:t>m</a:t>
              </a:r>
              <a:r>
                <a:rPr lang="sr-Latn-RS" altLang="sr-Latn-RS" sz="1400" baseline="30000" noProof="1" smtClean="0">
                  <a:latin typeface="Times New Roman" pitchFamily="18" charset="0"/>
                  <a:cs typeface="Times New Roman" pitchFamily="18" charset="0"/>
                </a:rPr>
                <a:t>2</a:t>
              </a:r>
              <a:endParaRPr lang="sr-Latn-RS" altLang="sr-Latn-RS" sz="1400" baseline="30000" noProof="1">
                <a:latin typeface="Times New Roman" pitchFamily="18" charset="0"/>
                <a:cs typeface="Times New Roman" pitchFamily="18" charset="0"/>
              </a:endParaRPr>
            </a:p>
            <a:p>
              <a:pPr>
                <a:spcBef>
                  <a:spcPct val="0"/>
                </a:spcBef>
                <a:buClrTx/>
                <a:buFontTx/>
                <a:buNone/>
                <a:defRPr/>
              </a:pPr>
              <a:r>
                <a:rPr lang="en-US" altLang="sr-Latn-RS" sz="1400" dirty="0" smtClean="0">
                  <a:solidFill>
                    <a:schemeClr val="bg1">
                      <a:lumMod val="50000"/>
                    </a:schemeClr>
                  </a:solidFill>
                  <a:latin typeface="Times New Roman" pitchFamily="18" charset="0"/>
                  <a:cs typeface="Times New Roman" pitchFamily="18" charset="0"/>
                </a:rPr>
                <a:t> </a:t>
              </a:r>
            </a:p>
          </p:txBody>
        </p:sp>
      </p:grpSp>
      <p:pic>
        <p:nvPicPr>
          <p:cNvPr id="37" name="Picture 16" descr="https://pbs.twimg.com/media/B2RAOa0IUAAW7ps.png:large"/>
          <p:cNvPicPr>
            <a:picLocks noChangeAspect="1" noChangeArrowheads="1"/>
          </p:cNvPicPr>
          <p:nvPr/>
        </p:nvPicPr>
        <p:blipFill>
          <a:blip r:embed="rId6" cstate="print"/>
          <a:srcRect l="38699" t="7130" r="49057" b="73679"/>
          <a:stretch>
            <a:fillRect/>
          </a:stretch>
        </p:blipFill>
        <p:spPr bwMode="auto">
          <a:xfrm>
            <a:off x="533400" y="3943350"/>
            <a:ext cx="971550" cy="8382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1">
            <a:extLst>
              <a:ext uri="{FF2B5EF4-FFF2-40B4-BE49-F238E27FC236}">
                <a16:creationId xmlns:a16="http://schemas.microsoft.com/office/drawing/2014/main" xmlns="" id="{503614BA-5ABC-4944-8FD7-855BCC50DBE4}"/>
              </a:ext>
            </a:extLst>
          </p:cNvPr>
          <p:cNvSpPr txBox="1">
            <a:spLocks noChangeArrowheads="1"/>
          </p:cNvSpPr>
          <p:nvPr/>
        </p:nvSpPr>
        <p:spPr bwMode="auto">
          <a:xfrm>
            <a:off x="0"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aphicFrame>
        <p:nvGraphicFramePr>
          <p:cNvPr id="18436" name="Group 4">
            <a:extLst>
              <a:ext uri="{FF2B5EF4-FFF2-40B4-BE49-F238E27FC236}">
                <a16:creationId xmlns:a16="http://schemas.microsoft.com/office/drawing/2014/main" xmlns="" id="{D987A981-CEA6-4FC4-B875-44E0A0A757BF}"/>
              </a:ext>
            </a:extLst>
          </p:cNvPr>
          <p:cNvGraphicFramePr>
            <a:graphicFrameLocks noGrp="1"/>
          </p:cNvGraphicFramePr>
          <p:nvPr>
            <p:extLst>
              <p:ext uri="{D42A27DB-BD31-4B8C-83A1-F6EECF244321}">
                <p14:modId xmlns:p14="http://schemas.microsoft.com/office/powerpoint/2010/main" xmlns="" val="1317763454"/>
              </p:ext>
            </p:extLst>
          </p:nvPr>
        </p:nvGraphicFramePr>
        <p:xfrm>
          <a:off x="490538" y="1212850"/>
          <a:ext cx="2579687" cy="1187451"/>
        </p:xfrm>
        <a:graphic>
          <a:graphicData uri="http://schemas.openxmlformats.org/drawingml/2006/table">
            <a:tbl>
              <a:tblPr/>
              <a:tblGrid>
                <a:gridCol w="2046287">
                  <a:extLst>
                    <a:ext uri="{9D8B030D-6E8A-4147-A177-3AD203B41FA5}">
                      <a16:colId xmlns:a16="http://schemas.microsoft.com/office/drawing/2014/main" xmlns="" val="20000"/>
                    </a:ext>
                  </a:extLst>
                </a:gridCol>
                <a:gridCol w="533400">
                  <a:extLst>
                    <a:ext uri="{9D8B030D-6E8A-4147-A177-3AD203B41FA5}">
                      <a16:colId xmlns:a16="http://schemas.microsoft.com/office/drawing/2014/main" xmlns="" val="20001"/>
                    </a:ext>
                  </a:extLst>
                </a:gridCol>
              </a:tblGrid>
              <a:tr h="125413">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7" horzOverflow="overflow">
                    <a:lnL w="11520" cap="flat" cmpd="sng" algn="ctr">
                      <a:solidFill>
                        <a:srgbClr val="FBCC05"/>
                      </a:solidFill>
                      <a:prstDash val="solid"/>
                      <a:round/>
                      <a:headEnd type="none" w="med" len="med"/>
                      <a:tailEnd type="none" w="med" len="med"/>
                    </a:lnL>
                    <a:lnR w="11520" cap="flat" cmpd="sng" algn="ctr">
                      <a:solidFill>
                        <a:srgbClr val="FBCC05"/>
                      </a:solidFill>
                      <a:prstDash val="solid"/>
                      <a:round/>
                      <a:headEnd type="none" w="med" len="med"/>
                      <a:tailEnd type="none" w="med" len="med"/>
                    </a:lnR>
                    <a:lnT w="11520" cap="flat" cmpd="sng" algn="ctr">
                      <a:solidFill>
                        <a:srgbClr val="FFCC00"/>
                      </a:solidFill>
                      <a:prstDash val="solid"/>
                      <a:round/>
                      <a:headEnd type="none" w="med" len="med"/>
                      <a:tailEnd type="none" w="med" len="med"/>
                    </a:lnT>
                    <a:lnB>
                      <a:noFill/>
                    </a:lnB>
                    <a:lnTlToBr>
                      <a:noFill/>
                    </a:lnTlToBr>
                    <a:lnBlToTr>
                      <a:noFill/>
                    </a:lnBlToTr>
                    <a:solidFill>
                      <a:srgbClr val="FFFF00"/>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a:ln>
                          <a:noFill/>
                        </a:ln>
                        <a:solidFill>
                          <a:srgbClr val="FFFFFF"/>
                        </a:solidFill>
                        <a:effectLst/>
                        <a:latin typeface="Hero" pitchFamily="50" charset="0"/>
                        <a:ea typeface="Microsoft YaHei" charset="-122"/>
                      </a:endParaRPr>
                    </a:p>
                  </a:txBody>
                  <a:tcPr marT="47087" horzOverflow="overflow">
                    <a:lnL w="11520" cap="flat" cmpd="sng" algn="ctr">
                      <a:solidFill>
                        <a:srgbClr val="FBCC05"/>
                      </a:solidFill>
                      <a:prstDash val="solid"/>
                      <a:round/>
                      <a:headEnd type="none" w="med" len="med"/>
                      <a:tailEnd type="none" w="med" len="med"/>
                    </a:lnL>
                    <a:lnR>
                      <a:noFill/>
                    </a:lnR>
                    <a:lnT w="11520" cap="flat" cmpd="sng" algn="ctr">
                      <a:solidFill>
                        <a:srgbClr val="FFCC00"/>
                      </a:solidFill>
                      <a:prstDash val="solid"/>
                      <a:round/>
                      <a:headEnd type="none" w="med" len="med"/>
                      <a:tailEnd type="none" w="med" len="med"/>
                    </a:lnT>
                    <a:lnB>
                      <a:noFill/>
                    </a:lnB>
                    <a:lnTlToBr>
                      <a:noFill/>
                    </a:lnTlToBr>
                    <a:lnBlToTr>
                      <a:noFill/>
                    </a:lnBlToTr>
                    <a:solidFill>
                      <a:srgbClr val="FFFF00"/>
                    </a:solidFill>
                  </a:tcPr>
                </a:tc>
                <a:extLst>
                  <a:ext uri="{0D108BD9-81ED-4DB2-BD59-A6C34878D82A}">
                    <a16:rowId xmlns:a16="http://schemas.microsoft.com/office/drawing/2014/main" xmlns="" val="10000"/>
                  </a:ext>
                </a:extLst>
              </a:tr>
              <a:tr h="352425">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Municipality is </a:t>
                      </a:r>
                      <a:r>
                        <a:rPr kumimoji="0" lang="en-US" sz="1000" b="0" i="0" u="none" strike="noStrike" cap="none" normalizeH="0" baseline="0" dirty="0" err="1">
                          <a:ln>
                            <a:noFill/>
                          </a:ln>
                          <a:solidFill>
                            <a:srgbClr val="3E3F68"/>
                          </a:solidFill>
                          <a:effectLst/>
                          <a:latin typeface="Times New Roman" pitchFamily="18" charset="0"/>
                          <a:ea typeface="Microsoft YaHei"/>
                          <a:cs typeface="Times New Roman" pitchFamily="18" charset="0"/>
                        </a:rPr>
                        <a:t>gaslfied</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100 %</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284163">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Local Pipeline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514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425450">
                <a:tc>
                  <a:txBody>
                    <a:bodyPr/>
                    <a:lstStyle/>
                    <a:p>
                      <a:pPr marL="0" marR="0" lvl="0" indent="0" algn="l" rtl="0" eaLnBrk="1" fontAlgn="base" latinLnBrk="0" hangingPunct="1">
                        <a:lnSpc>
                          <a:spcPct val="115000"/>
                        </a:lnSpc>
                        <a:spcBef>
                          <a:spcPct val="0"/>
                        </a:spcBef>
                        <a:spcAft>
                          <a:spcPct val="0"/>
                        </a:spcAft>
                        <a:buFont typeface="Wingdings" pitchFamily="2" charset="2"/>
                        <a:buChar char=""/>
                      </a:pPr>
                      <a:r>
                        <a:rPr lang="en-US" sz="700" b="0" i="0" u="none" strike="noStrike" cap="none" normalizeH="0" baseline="0" dirty="0">
                          <a:ln>
                            <a:noFill/>
                          </a:ln>
                          <a:solidFill>
                            <a:srgbClr val="3E3F68"/>
                          </a:solidFill>
                          <a:effectLst/>
                          <a:latin typeface="Arial Black"/>
                          <a:ea typeface="Microsoft YaHei"/>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Pressure on main pipeline 6-12 bar</a:t>
                      </a:r>
                    </a:p>
                    <a:p>
                      <a:pPr marL="0" marR="0" lvl="0" indent="0" algn="l" rtl="0" eaLnBrk="1" fontAlgn="base" latinLnBrk="0" hangingPunct="1">
                        <a:lnSpc>
                          <a:spcPct val="96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Pressure on local pipeline 0-4 bar</a:t>
                      </a:r>
                    </a:p>
                  </a:txBody>
                  <a:tcPr marL="68400" marR="68400" marT="180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200" b="0" i="0" u="none" strike="noStrike" cap="none" normalizeH="0" baseline="0" dirty="0">
                        <a:ln>
                          <a:noFill/>
                        </a:ln>
                        <a:solidFill>
                          <a:srgbClr val="3E3F68"/>
                        </a:solidFill>
                        <a:effectLst/>
                        <a:latin typeface="Hero" pitchFamily="50" charset="0"/>
                        <a:ea typeface="Microsoft YaHei" charset="-122"/>
                      </a:endParaRPr>
                    </a:p>
                  </a:txBody>
                  <a:tcPr marL="68400" marR="68400" marT="6048"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bl>
          </a:graphicData>
        </a:graphic>
      </p:graphicFrame>
      <p:sp>
        <p:nvSpPr>
          <p:cNvPr id="25623" name="Line 30">
            <a:extLst>
              <a:ext uri="{FF2B5EF4-FFF2-40B4-BE49-F238E27FC236}">
                <a16:creationId xmlns:a16="http://schemas.microsoft.com/office/drawing/2014/main" xmlns="" id="{EB203DA3-31E4-4339-A7CB-C850522C9299}"/>
              </a:ext>
            </a:extLst>
          </p:cNvPr>
          <p:cNvSpPr>
            <a:spLocks noChangeShapeType="1"/>
          </p:cNvSpPr>
          <p:nvPr/>
        </p:nvSpPr>
        <p:spPr bwMode="auto">
          <a:xfrm>
            <a:off x="501650" y="920750"/>
            <a:ext cx="1588" cy="233363"/>
          </a:xfrm>
          <a:prstGeom prst="line">
            <a:avLst/>
          </a:prstGeom>
          <a:noFill/>
          <a:ln w="76320" cap="sq">
            <a:solidFill>
              <a:srgbClr val="FFCC0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graphicFrame>
        <p:nvGraphicFramePr>
          <p:cNvPr id="18463" name="Group 31">
            <a:extLst>
              <a:ext uri="{FF2B5EF4-FFF2-40B4-BE49-F238E27FC236}">
                <a16:creationId xmlns:a16="http://schemas.microsoft.com/office/drawing/2014/main" xmlns="" id="{D6413530-8D90-4823-99DC-5CB184F42C97}"/>
              </a:ext>
            </a:extLst>
          </p:cNvPr>
          <p:cNvGraphicFramePr>
            <a:graphicFrameLocks noGrp="1"/>
          </p:cNvGraphicFramePr>
          <p:nvPr>
            <p:extLst>
              <p:ext uri="{D42A27DB-BD31-4B8C-83A1-F6EECF244321}">
                <p14:modId xmlns:p14="http://schemas.microsoft.com/office/powerpoint/2010/main" xmlns="" val="2107246352"/>
              </p:ext>
            </p:extLst>
          </p:nvPr>
        </p:nvGraphicFramePr>
        <p:xfrm>
          <a:off x="484188" y="2767013"/>
          <a:ext cx="2579687" cy="1783017"/>
        </p:xfrm>
        <a:graphic>
          <a:graphicData uri="http://schemas.openxmlformats.org/drawingml/2006/table">
            <a:tbl>
              <a:tblPr/>
              <a:tblGrid>
                <a:gridCol w="1741487">
                  <a:extLst>
                    <a:ext uri="{9D8B030D-6E8A-4147-A177-3AD203B41FA5}">
                      <a16:colId xmlns:a16="http://schemas.microsoft.com/office/drawing/2014/main" xmlns="" val="20000"/>
                    </a:ext>
                  </a:extLst>
                </a:gridCol>
                <a:gridCol w="838200">
                  <a:extLst>
                    <a:ext uri="{9D8B030D-6E8A-4147-A177-3AD203B41FA5}">
                      <a16:colId xmlns:a16="http://schemas.microsoft.com/office/drawing/2014/main" xmlns="" val="20001"/>
                    </a:ext>
                  </a:extLst>
                </a:gridCol>
              </a:tblGrid>
              <a:tr h="142875">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6" horzOverflow="overflow">
                    <a:lnL w="11520" cap="flat" cmpd="sng" algn="ctr">
                      <a:solidFill>
                        <a:srgbClr val="FBCC05"/>
                      </a:solidFill>
                      <a:prstDash val="solid"/>
                      <a:round/>
                      <a:headEnd type="none" w="med" len="med"/>
                      <a:tailEnd type="none" w="med" len="med"/>
                    </a:lnL>
                    <a:lnR w="11520" cap="flat" cmpd="sng" algn="ctr">
                      <a:solidFill>
                        <a:srgbClr val="FBCC05"/>
                      </a:solidFill>
                      <a:prstDash val="solid"/>
                      <a:round/>
                      <a:headEnd type="none" w="med" len="med"/>
                      <a:tailEnd type="none" w="med" len="med"/>
                    </a:lnR>
                    <a:lnT w="11520" cap="flat" cmpd="sng" algn="ctr">
                      <a:solidFill>
                        <a:srgbClr val="FFCC00"/>
                      </a:solidFill>
                      <a:prstDash val="solid"/>
                      <a:round/>
                      <a:headEnd type="none" w="med" len="med"/>
                      <a:tailEnd type="none" w="med" len="med"/>
                    </a:lnT>
                    <a:lnB>
                      <a:noFill/>
                    </a:lnB>
                    <a:lnTlToBr>
                      <a:noFill/>
                    </a:lnTlToBr>
                    <a:lnBlToTr>
                      <a:noFill/>
                    </a:lnBlToTr>
                    <a:solidFill>
                      <a:srgbClr val="92D050"/>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a:ln>
                          <a:noFill/>
                        </a:ln>
                        <a:solidFill>
                          <a:srgbClr val="FFFFFF"/>
                        </a:solidFill>
                        <a:effectLst/>
                        <a:latin typeface="Hero" pitchFamily="50" charset="0"/>
                        <a:ea typeface="Microsoft YaHei" charset="-122"/>
                      </a:endParaRPr>
                    </a:p>
                  </a:txBody>
                  <a:tcPr marT="47086" horzOverflow="overflow">
                    <a:lnL w="11520" cap="flat" cmpd="sng" algn="ctr">
                      <a:solidFill>
                        <a:srgbClr val="FBCC05"/>
                      </a:solidFill>
                      <a:prstDash val="solid"/>
                      <a:round/>
                      <a:headEnd type="none" w="med" len="med"/>
                      <a:tailEnd type="none" w="med" len="med"/>
                    </a:lnL>
                    <a:lnR>
                      <a:noFill/>
                    </a:lnR>
                    <a:lnT w="11520" cap="flat" cmpd="sng" algn="ctr">
                      <a:solidFill>
                        <a:srgbClr val="FFCC00"/>
                      </a:solidFill>
                      <a:prstDash val="solid"/>
                      <a:round/>
                      <a:headEnd type="none" w="med" len="med"/>
                      <a:tailEnd type="none" w="med" len="med"/>
                    </a:lnT>
                    <a:lnB>
                      <a:noFill/>
                    </a:lnB>
                    <a:lnTlToBr>
                      <a:noFill/>
                    </a:lnTlToBr>
                    <a:lnBlToTr>
                      <a:noFill/>
                    </a:lnBlToTr>
                    <a:solidFill>
                      <a:srgbClr val="92D050"/>
                    </a:solidFill>
                  </a:tcPr>
                </a:tc>
                <a:extLst>
                  <a:ext uri="{0D108BD9-81ED-4DB2-BD59-A6C34878D82A}">
                    <a16:rowId xmlns:a16="http://schemas.microsoft.com/office/drawing/2014/main" xmlns="" val="10000"/>
                  </a:ext>
                </a:extLst>
              </a:tr>
              <a:tr h="319088">
                <a:tc>
                  <a:txBody>
                    <a:bodyPr/>
                    <a:lstStyle/>
                    <a:p>
                      <a:pPr marL="0" marR="0" lvl="0" indent="0" algn="l" rtl="0" eaLnBrk="1" fontAlgn="base" latinLnBrk="0" hangingPunct="1">
                        <a:lnSpc>
                          <a:spcPct val="115000"/>
                        </a:lnSpc>
                        <a:spcBef>
                          <a:spcPct val="0"/>
                        </a:spcBef>
                        <a:spcAft>
                          <a:spcPct val="0"/>
                        </a:spcAft>
                        <a:buFontTx/>
                        <a:buNone/>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Total Land</a:t>
                      </a:r>
                      <a:r>
                        <a:rPr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a:t>
                      </a:r>
                      <a:endParaRPr kumimoji="0" lang="en-US" sz="1000" b="1"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58.206 ha</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400050">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Agricultural Land</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42.970 ha</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317500">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Arable Land</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41.764 ha</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r h="528637">
                <a:tc gridSpan="2">
                  <a:txBody>
                    <a:bodyPr/>
                    <a:lstStyle/>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Most common crops</a:t>
                      </a: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Maize, wheat, soy</a:t>
                      </a: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Crop residue: 105,000 per year</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4"/>
                  </a:ext>
                </a:extLst>
              </a:tr>
            </a:tbl>
          </a:graphicData>
        </a:graphic>
      </p:graphicFrame>
      <p:sp>
        <p:nvSpPr>
          <p:cNvPr id="25644" name="Line 60">
            <a:extLst>
              <a:ext uri="{FF2B5EF4-FFF2-40B4-BE49-F238E27FC236}">
                <a16:creationId xmlns:a16="http://schemas.microsoft.com/office/drawing/2014/main" xmlns="" id="{B61DB1E9-7F94-4158-B3D5-56D588FF4931}"/>
              </a:ext>
            </a:extLst>
          </p:cNvPr>
          <p:cNvSpPr>
            <a:spLocks noChangeShapeType="1"/>
          </p:cNvSpPr>
          <p:nvPr/>
        </p:nvSpPr>
        <p:spPr bwMode="auto">
          <a:xfrm>
            <a:off x="495300" y="2476500"/>
            <a:ext cx="1588" cy="231775"/>
          </a:xfrm>
          <a:prstGeom prst="line">
            <a:avLst/>
          </a:prstGeom>
          <a:noFill/>
          <a:ln w="76320" cap="sq">
            <a:solidFill>
              <a:srgbClr val="92D05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5645" name="Picture 61">
            <a:extLst>
              <a:ext uri="{FF2B5EF4-FFF2-40B4-BE49-F238E27FC236}">
                <a16:creationId xmlns:a16="http://schemas.microsoft.com/office/drawing/2014/main" xmlns="" id="{9B734EFB-0B60-4910-ACA4-F6681539C8E0}"/>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6050" y="914400"/>
            <a:ext cx="261938"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5646" name="Picture 62">
            <a:extLst>
              <a:ext uri="{FF2B5EF4-FFF2-40B4-BE49-F238E27FC236}">
                <a16:creationId xmlns:a16="http://schemas.microsoft.com/office/drawing/2014/main" xmlns="" id="{5C9A348F-EC1D-4D0B-9FD1-F2810BD4BBEE}"/>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2075" y="2468563"/>
            <a:ext cx="371475"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18495" name="Group 63">
            <a:extLst>
              <a:ext uri="{FF2B5EF4-FFF2-40B4-BE49-F238E27FC236}">
                <a16:creationId xmlns:a16="http://schemas.microsoft.com/office/drawing/2014/main" xmlns="" id="{19B1E180-9221-477D-AC61-53391E68BB6E}"/>
              </a:ext>
            </a:extLst>
          </p:cNvPr>
          <p:cNvGraphicFramePr>
            <a:graphicFrameLocks noGrp="1"/>
          </p:cNvGraphicFramePr>
          <p:nvPr>
            <p:extLst>
              <p:ext uri="{D42A27DB-BD31-4B8C-83A1-F6EECF244321}">
                <p14:modId xmlns:p14="http://schemas.microsoft.com/office/powerpoint/2010/main" xmlns="" val="15913110"/>
              </p:ext>
            </p:extLst>
          </p:nvPr>
        </p:nvGraphicFramePr>
        <p:xfrm>
          <a:off x="4052888" y="1239838"/>
          <a:ext cx="3189287" cy="3390222"/>
        </p:xfrm>
        <a:graphic>
          <a:graphicData uri="http://schemas.openxmlformats.org/drawingml/2006/table">
            <a:tbl>
              <a:tblPr/>
              <a:tblGrid>
                <a:gridCol w="2274887">
                  <a:extLst>
                    <a:ext uri="{9D8B030D-6E8A-4147-A177-3AD203B41FA5}">
                      <a16:colId xmlns:a16="http://schemas.microsoft.com/office/drawing/2014/main" xmlns="" val="20000"/>
                    </a:ext>
                  </a:extLst>
                </a:gridCol>
                <a:gridCol w="914400">
                  <a:extLst>
                    <a:ext uri="{9D8B030D-6E8A-4147-A177-3AD203B41FA5}">
                      <a16:colId xmlns:a16="http://schemas.microsoft.com/office/drawing/2014/main" xmlns="" val="20001"/>
                    </a:ext>
                  </a:extLst>
                </a:gridCol>
              </a:tblGrid>
              <a:tr h="372442">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57" marB="45691" horzOverflow="overflow">
                    <a:lnL w="11520" cap="flat" cmpd="sng" algn="ctr">
                      <a:solidFill>
                        <a:srgbClr val="FBCC05"/>
                      </a:solidFill>
                      <a:prstDash val="solid"/>
                      <a:round/>
                      <a:headEnd type="none" w="med" len="med"/>
                      <a:tailEnd type="none" w="med" len="med"/>
                    </a:lnL>
                    <a:lnR w="11520" cap="flat" cmpd="sng" algn="ctr">
                      <a:solidFill>
                        <a:srgbClr val="FBCC05"/>
                      </a:solidFill>
                      <a:prstDash val="solid"/>
                      <a:round/>
                      <a:headEnd type="none" w="med" len="med"/>
                      <a:tailEnd type="none" w="med" len="med"/>
                    </a:lnR>
                    <a:lnT w="11520" cap="flat" cmpd="sng" algn="ctr">
                      <a:solidFill>
                        <a:srgbClr val="FFCC00"/>
                      </a:solidFill>
                      <a:prstDash val="solid"/>
                      <a:round/>
                      <a:headEnd type="none" w="med" len="med"/>
                      <a:tailEnd type="none" w="med" len="med"/>
                    </a:lnT>
                    <a:lnB>
                      <a:noFill/>
                    </a:lnB>
                    <a:lnTlToBr>
                      <a:noFill/>
                    </a:lnTlToBr>
                    <a:lnBlToTr>
                      <a:noFill/>
                    </a:lnBlToTr>
                    <a:solidFill>
                      <a:srgbClr val="9DBED3"/>
                    </a:solidFill>
                  </a:tcPr>
                </a:tc>
                <a:tc>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a:ln>
                          <a:noFill/>
                        </a:ln>
                        <a:solidFill>
                          <a:srgbClr val="000000"/>
                        </a:solidFill>
                        <a:effectLst/>
                        <a:latin typeface="Georgia" pitchFamily="18" charset="0"/>
                        <a:ea typeface="Microsoft YaHei" charset="-122"/>
                      </a:endParaRPr>
                    </a:p>
                  </a:txBody>
                  <a:tcPr marT="79869" marB="45691" horzOverflow="overflow">
                    <a:lnL w="11520" cap="flat" cmpd="sng" algn="ctr">
                      <a:solidFill>
                        <a:srgbClr val="FBCC05"/>
                      </a:solidFill>
                      <a:prstDash val="solid"/>
                      <a:round/>
                      <a:headEnd type="none" w="med" len="med"/>
                      <a:tailEnd type="none" w="med" len="med"/>
                    </a:lnL>
                    <a:lnR>
                      <a:noFill/>
                    </a:lnR>
                    <a:lnT w="11520" cap="flat" cmpd="sng" algn="ctr">
                      <a:solidFill>
                        <a:srgbClr val="FFCC00"/>
                      </a:solidFill>
                      <a:prstDash val="solid"/>
                      <a:round/>
                      <a:headEnd type="none" w="med" len="med"/>
                      <a:tailEnd type="none" w="med" len="med"/>
                    </a:lnT>
                    <a:lnB>
                      <a:noFill/>
                    </a:lnB>
                    <a:lnTlToBr>
                      <a:noFill/>
                    </a:lnTlToBr>
                    <a:lnBlToTr>
                      <a:noFill/>
                    </a:lnBlToTr>
                    <a:solidFill>
                      <a:srgbClr val="9DBED3"/>
                    </a:solidFill>
                  </a:tcPr>
                </a:tc>
                <a:extLst>
                  <a:ext uri="{0D108BD9-81ED-4DB2-BD59-A6C34878D82A}">
                    <a16:rowId xmlns:a16="http://schemas.microsoft.com/office/drawing/2014/main" xmlns="" val="10000"/>
                  </a:ext>
                </a:extLst>
              </a:tr>
              <a:tr h="510850">
                <a:tc>
                  <a:txBody>
                    <a:bodyPr/>
                    <a:lstStyle/>
                    <a:p>
                      <a:pPr marL="0" marR="0" lvl="0" indent="0" algn="l" rtl="0" eaLnBrk="1" fontAlgn="base" latinLnBrk="0" hangingPunct="1">
                        <a:lnSpc>
                          <a:spcPct val="132000"/>
                        </a:lnSpc>
                        <a:spcBef>
                          <a:spcPct val="0"/>
                        </a:spcBef>
                        <a:spcAft>
                          <a:spcPct val="0"/>
                        </a:spcAft>
                        <a:buFontTx/>
                        <a:buNone/>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No. of distribution substations</a:t>
                      </a: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endParaRPr kumimoji="0" lang="en-US" sz="10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p>
                      <a:pPr marL="0" marR="0" lvl="0" indent="0" algn="l" defTabSz="457200" rtl="0" eaLnBrk="1" fontAlgn="base" latinLnBrk="0" hangingPunct="1">
                        <a:lnSpc>
                          <a:spcPct val="132000"/>
                        </a:lnSpc>
                        <a:spcBef>
                          <a:spcPct val="0"/>
                        </a:spcBef>
                        <a:spcAft>
                          <a:spcPct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- 10/x 35/x ; 10(20)/04</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305</a:t>
                      </a:r>
                    </a:p>
                  </a:txBody>
                  <a:tcPr marL="68400" marR="68400" marT="402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314126">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Total Power</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256.310 kVA</a:t>
                      </a:r>
                    </a:p>
                  </a:txBody>
                  <a:tcPr marL="68400" marR="68400" marT="402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306193">
                <a:tc gridSpan="2">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Total Network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3"/>
                  </a:ext>
                </a:extLst>
              </a:tr>
              <a:tr h="387104">
                <a:tc>
                  <a:txBody>
                    <a:bodyPr/>
                    <a:lstStyle/>
                    <a:p>
                      <a:pPr marL="168275" marR="0" lvl="0" indent="-168275" algn="l" defTabSz="457200" rtl="0" eaLnBrk="1" fontAlgn="base" latinLnBrk="0" hangingPunct="1">
                        <a:lnSpc>
                          <a:spcPct val="115000"/>
                        </a:lnSpc>
                        <a:spcBef>
                          <a:spcPct val="0"/>
                        </a:spcBef>
                        <a:spcAft>
                          <a:spcPct val="0"/>
                        </a:spcAft>
                        <a:buClr>
                          <a:srgbClr val="3E3F68"/>
                        </a:buClr>
                        <a:buSzPct val="100000"/>
                        <a:buFont typeface="Arial" charset="0"/>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Medium voltage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275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6187"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4"/>
                  </a:ext>
                </a:extLst>
              </a:tr>
              <a:tr h="306193">
                <a:tc>
                  <a:txBody>
                    <a:bodyPr/>
                    <a:lstStyle/>
                    <a:p>
                      <a:pPr marL="168275" marR="0" lvl="0" indent="-168275" algn="l" defTabSz="457200" rtl="0" eaLnBrk="1" fontAlgn="base" latinLnBrk="0" hangingPunct="1">
                        <a:lnSpc>
                          <a:spcPct val="115000"/>
                        </a:lnSpc>
                        <a:spcBef>
                          <a:spcPct val="0"/>
                        </a:spcBef>
                        <a:spcAft>
                          <a:spcPct val="0"/>
                        </a:spcAft>
                        <a:buClr>
                          <a:srgbClr val="3E3F68"/>
                        </a:buClr>
                        <a:buSzPct val="100000"/>
                        <a:buFont typeface="Arial" charset="0"/>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Low voltage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336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6187"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5"/>
                  </a:ext>
                </a:extLst>
              </a:tr>
              <a:tr h="375999">
                <a:tc>
                  <a:txBody>
                    <a:bodyPr/>
                    <a:lstStyle/>
                    <a:p>
                      <a:pPr marL="168275" marR="0" lvl="0" indent="-168275" algn="l" defTabSz="457200" rtl="0" eaLnBrk="1" fontAlgn="base" latinLnBrk="0" hangingPunct="1">
                        <a:lnSpc>
                          <a:spcPct val="115000"/>
                        </a:lnSpc>
                        <a:spcBef>
                          <a:spcPct val="0"/>
                        </a:spcBef>
                        <a:spcAft>
                          <a:spcPct val="0"/>
                        </a:spcAft>
                        <a:buClr>
                          <a:srgbClr val="3E3F68"/>
                        </a:buClr>
                        <a:buSzPct val="100000"/>
                        <a:buFont typeface="Arial" charset="0"/>
                        <a:buChar char="•"/>
                        <a:tabLst>
                          <a:tab pos="168275" algn="l"/>
                          <a:tab pos="625475" algn="l"/>
                          <a:tab pos="1082675" algn="l"/>
                          <a:tab pos="1539875" algn="l"/>
                          <a:tab pos="1997075" algn="l"/>
                          <a:tab pos="2454275" algn="l"/>
                          <a:tab pos="2911475" algn="l"/>
                          <a:tab pos="3368675" algn="l"/>
                          <a:tab pos="3825875" algn="l"/>
                          <a:tab pos="4283075" algn="l"/>
                          <a:tab pos="4740275" algn="l"/>
                          <a:tab pos="5197475" algn="l"/>
                          <a:tab pos="5654675" algn="l"/>
                          <a:tab pos="6111875" algn="l"/>
                          <a:tab pos="6569075" algn="l"/>
                          <a:tab pos="7026275" algn="l"/>
                          <a:tab pos="7483475" algn="l"/>
                          <a:tab pos="7940675" algn="l"/>
                          <a:tab pos="8397875" algn="l"/>
                          <a:tab pos="8855075" algn="l"/>
                          <a:tab pos="9312275" algn="l"/>
                        </a:tabLst>
                      </a:pP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Energy supplied in 2013/14</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r"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177.572 MWh</a:t>
                      </a:r>
                    </a:p>
                  </a:txBody>
                  <a:tcPr marL="68400" marR="68400" marT="4029"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6"/>
                  </a:ext>
                </a:extLst>
              </a:tr>
              <a:tr h="624319">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0" i="0" u="none" strike="noStrike" cap="none" normalizeH="0" baseline="0" dirty="0" err="1">
                          <a:ln>
                            <a:noFill/>
                          </a:ln>
                          <a:solidFill>
                            <a:srgbClr val="3E3F68"/>
                          </a:solidFill>
                          <a:effectLst/>
                          <a:latin typeface="Times New Roman" pitchFamily="18" charset="0"/>
                          <a:ea typeface="Microsoft YaHei"/>
                          <a:cs typeface="Times New Roman" pitchFamily="18" charset="0"/>
                        </a:rPr>
                        <a:t>Avaliable</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err="1">
                          <a:ln>
                            <a:noFill/>
                          </a:ln>
                          <a:solidFill>
                            <a:srgbClr val="3E3F68"/>
                          </a:solidFill>
                          <a:effectLst/>
                          <a:latin typeface="Times New Roman" pitchFamily="18" charset="0"/>
                          <a:ea typeface="Microsoft YaHei"/>
                          <a:cs typeface="Times New Roman" pitchFamily="18" charset="0"/>
                        </a:rPr>
                        <a:t>capaclties</a:t>
                      </a:r>
                    </a:p>
                    <a:p>
                      <a:pPr marL="0" marR="0" lvl="0" indent="0" algn="l" rtl="0" eaLnBrk="1" fontAlgn="base" latinLnBrk="0" hangingPunct="1">
                        <a:lnSpc>
                          <a:spcPct val="115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110/x: 94.500 kVA</a:t>
                      </a:r>
                    </a:p>
                    <a:p>
                      <a:pPr marL="0" marR="0" lvl="0" indent="0" algn="l" rtl="0" eaLnBrk="1" fontAlgn="base" latinLnBrk="0" hangingPunct="1">
                        <a:lnSpc>
                          <a:spcPct val="115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5/x: 32.000 kVA</a:t>
                      </a:r>
                    </a:p>
                    <a:p>
                      <a:pPr marL="0" marR="0" lvl="0" indent="0" algn="l" rtl="0" eaLnBrk="1" fontAlgn="base" latinLnBrk="0" hangingPunct="1">
                        <a:lnSpc>
                          <a:spcPct val="115000"/>
                        </a:lnSpc>
                        <a:spcBef>
                          <a:spcPct val="0"/>
                        </a:spcBef>
                        <a:spcAft>
                          <a:spcPct val="0"/>
                        </a:spcAft>
                        <a:buFont typeface="Wingdings" pitchFamily="2" charset="2"/>
                        <a:buChar char=""/>
                      </a:pPr>
                      <a:r>
                        <a:rPr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10(20)/0.4: 129.810 kVA</a:t>
                      </a:r>
                    </a:p>
                    <a:p>
                      <a:pPr marL="0" marR="0" lvl="0" indent="0" algn="l" defTabSz="457200" rtl="0" eaLnBrk="1" fontAlgn="base" latinLnBrk="0" hangingPunct="1">
                        <a:lnSpc>
                          <a:spcPct val="109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700" b="0" i="0" u="none" strike="noStrike" cap="none" normalizeH="0" baseline="0" dirty="0">
                        <a:ln>
                          <a:noFill/>
                        </a:ln>
                        <a:solidFill>
                          <a:srgbClr val="3E3F68"/>
                        </a:solidFill>
                        <a:effectLst/>
                        <a:latin typeface="Hero" pitchFamily="50" charset="0"/>
                        <a:ea typeface="Microsoft YaHei" charset="-122"/>
                      </a:endParaRP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a:ln>
                          <a:noFill/>
                        </a:ln>
                        <a:solidFill>
                          <a:srgbClr val="3E3F68"/>
                        </a:solidFill>
                        <a:effectLst/>
                        <a:latin typeface="Georgia" pitchFamily="18" charset="0"/>
                        <a:ea typeface="Microsoft YaHei" charset="-122"/>
                      </a:endParaRPr>
                    </a:p>
                  </a:txBody>
                  <a:tcPr marL="68400" marR="68400" marT="34178"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7"/>
                  </a:ext>
                </a:extLst>
              </a:tr>
            </a:tbl>
          </a:graphicData>
        </a:graphic>
      </p:graphicFrame>
      <p:sp>
        <p:nvSpPr>
          <p:cNvPr id="25677" name="Line 111">
            <a:extLst>
              <a:ext uri="{FF2B5EF4-FFF2-40B4-BE49-F238E27FC236}">
                <a16:creationId xmlns:a16="http://schemas.microsoft.com/office/drawing/2014/main" xmlns="" id="{F69412D3-217D-44D4-B0B0-8F1A889F5D00}"/>
              </a:ext>
            </a:extLst>
          </p:cNvPr>
          <p:cNvSpPr>
            <a:spLocks noChangeShapeType="1"/>
          </p:cNvSpPr>
          <p:nvPr/>
        </p:nvSpPr>
        <p:spPr bwMode="auto">
          <a:xfrm>
            <a:off x="4064000" y="947738"/>
            <a:ext cx="1588" cy="233362"/>
          </a:xfrm>
          <a:prstGeom prst="line">
            <a:avLst/>
          </a:prstGeom>
          <a:noFill/>
          <a:ln w="76320" cap="sq">
            <a:solidFill>
              <a:srgbClr val="00B0F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5678" name="Picture 112">
            <a:extLst>
              <a:ext uri="{FF2B5EF4-FFF2-40B4-BE49-F238E27FC236}">
                <a16:creationId xmlns:a16="http://schemas.microsoft.com/office/drawing/2014/main" xmlns="" id="{84826CD7-1CFB-4A26-A706-193DB5E8EB1D}"/>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730625" y="938213"/>
            <a:ext cx="255588"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5679" name="Picture 113">
            <a:extLst>
              <a:ext uri="{FF2B5EF4-FFF2-40B4-BE49-F238E27FC236}">
                <a16:creationId xmlns:a16="http://schemas.microsoft.com/office/drawing/2014/main" xmlns="" id="{F0F9A1FB-5576-4A67-871F-C9C30D51DBA8}"/>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092E40CA-0E6D-4722-8731-886AD463AD5C}"/>
              </a:ext>
            </a:extLst>
          </p:cNvPr>
          <p:cNvSpPr txBox="1"/>
          <p:nvPr/>
        </p:nvSpPr>
        <p:spPr>
          <a:xfrm>
            <a:off x="452063" y="0"/>
            <a:ext cx="796247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ENERGETIC POTENTIAL</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xmlns="" id="{303CC540-523D-4764-9FA5-C5968577B3CF}"/>
              </a:ext>
            </a:extLst>
          </p:cNvPr>
          <p:cNvSpPr txBox="1"/>
          <p:nvPr/>
        </p:nvSpPr>
        <p:spPr>
          <a:xfrm>
            <a:off x="598571" y="831683"/>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solidFill>
                  <a:schemeClr val="tx2"/>
                </a:solidFill>
                <a:latin typeface="Times New Roman" pitchFamily="18" charset="0"/>
                <a:cs typeface="Times New Roman" pitchFamily="18" charset="0"/>
              </a:rPr>
              <a:t>GAS</a:t>
            </a:r>
            <a:endParaRPr lang="en-US" b="1" dirty="0">
              <a:solidFill>
                <a:schemeClr val="tx2"/>
              </a:solidFill>
              <a:latin typeface="Times New Roman" pitchFamily="18" charset="0"/>
              <a:cs typeface="Times New Roman" pitchFamily="18" charset="0"/>
            </a:endParaRPr>
          </a:p>
        </p:txBody>
      </p:sp>
      <p:sp>
        <p:nvSpPr>
          <p:cNvPr id="24" name="TextBox 23">
            <a:extLst>
              <a:ext uri="{FF2B5EF4-FFF2-40B4-BE49-F238E27FC236}">
                <a16:creationId xmlns:a16="http://schemas.microsoft.com/office/drawing/2014/main" xmlns="" id="{58345A94-E1B7-4E46-9D46-D429FC5291E7}"/>
              </a:ext>
            </a:extLst>
          </p:cNvPr>
          <p:cNvSpPr txBox="1"/>
          <p:nvPr/>
        </p:nvSpPr>
        <p:spPr>
          <a:xfrm>
            <a:off x="4230603" y="83168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solidFill>
                  <a:schemeClr val="tx2"/>
                </a:solidFill>
                <a:latin typeface="Times New Roman" pitchFamily="18" charset="0"/>
                <a:cs typeface="Times New Roman" pitchFamily="18" charset="0"/>
              </a:rPr>
              <a:t>ELECTRICITY</a:t>
            </a:r>
            <a:endParaRPr lang="en-US" b="1" dirty="0">
              <a:solidFill>
                <a:schemeClr val="tx2"/>
              </a:solidFill>
              <a:latin typeface="Times New Roman" pitchFamily="18" charset="0"/>
              <a:cs typeface="Times New Roman" pitchFamily="18" charset="0"/>
            </a:endParaRPr>
          </a:p>
        </p:txBody>
      </p:sp>
      <p:sp>
        <p:nvSpPr>
          <p:cNvPr id="25" name="TextBox 24">
            <a:extLst>
              <a:ext uri="{FF2B5EF4-FFF2-40B4-BE49-F238E27FC236}">
                <a16:creationId xmlns:a16="http://schemas.microsoft.com/office/drawing/2014/main" xmlns="" id="{053A6D5B-4F8C-4FB4-98CF-A7A959ACF268}"/>
              </a:ext>
            </a:extLst>
          </p:cNvPr>
          <p:cNvSpPr txBox="1"/>
          <p:nvPr/>
        </p:nvSpPr>
        <p:spPr>
          <a:xfrm>
            <a:off x="598569" y="241082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solidFill>
                  <a:schemeClr val="tx2"/>
                </a:solidFill>
                <a:latin typeface="Times New Roman" pitchFamily="18" charset="0"/>
                <a:cs typeface="Times New Roman" pitchFamily="18" charset="0"/>
              </a:rPr>
              <a:t>FARMLAND</a:t>
            </a:r>
            <a:endParaRPr lang="en-US" b="1" dirty="0">
              <a:latin typeface="Times New Roman" pitchFamily="18" charset="0"/>
              <a:cs typeface="Times New Roman" pitchFamily="18" charset="0"/>
            </a:endParaRPr>
          </a:p>
        </p:txBody>
      </p:sp>
      <p:pic>
        <p:nvPicPr>
          <p:cNvPr id="18"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xmlns="" id="{C3DF008E-CB10-46A1-91DA-E333755BF074}"/>
              </a:ext>
            </a:extLst>
          </p:cNvPr>
          <p:cNvSpPr txBox="1"/>
          <p:nvPr/>
        </p:nvSpPr>
        <p:spPr>
          <a:xfrm>
            <a:off x="0" y="0"/>
            <a:ext cx="8458200" cy="523220"/>
          </a:xfrm>
          <a:prstGeom prst="rect">
            <a:avLst/>
          </a:prstGeom>
          <a:solidFill>
            <a:schemeClr val="bg1">
              <a:lumMod val="95000"/>
            </a:schemeClr>
          </a:solidFill>
        </p:spPr>
        <p:txBody>
          <a:bodyPr>
            <a:spAutoFit/>
          </a:bodyPr>
          <a:lstStyle/>
          <a:p>
            <a:pPr algn="ctr">
              <a:defRPr/>
            </a:pPr>
            <a:r>
              <a:rPr lang="en-US" sz="2800" b="1" dirty="0"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REVIEW OF TAX RATES</a:t>
            </a:r>
            <a:endParaRPr lang="sr-Latn-RS" sz="2800" b="1" dirty="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grpSp>
        <p:nvGrpSpPr>
          <p:cNvPr id="21507" name="Group 1">
            <a:extLst>
              <a:ext uri="{FF2B5EF4-FFF2-40B4-BE49-F238E27FC236}">
                <a16:creationId xmlns:a16="http://schemas.microsoft.com/office/drawing/2014/main" xmlns="" id="{B50D3076-18D8-4289-9A02-6B6108BC4C8D}"/>
              </a:ext>
            </a:extLst>
          </p:cNvPr>
          <p:cNvGrpSpPr>
            <a:grpSpLocks/>
          </p:cNvGrpSpPr>
          <p:nvPr/>
        </p:nvGrpSpPr>
        <p:grpSpPr bwMode="auto">
          <a:xfrm>
            <a:off x="5623569" y="3254375"/>
            <a:ext cx="2955281" cy="1146175"/>
            <a:chOff x="2209494" y="3095540"/>
            <a:chExt cx="3395933" cy="1146751"/>
          </a:xfrm>
        </p:grpSpPr>
        <p:sp>
          <p:nvSpPr>
            <p:cNvPr id="17497" name="TextBox 1">
              <a:extLst>
                <a:ext uri="{FF2B5EF4-FFF2-40B4-BE49-F238E27FC236}">
                  <a16:creationId xmlns:a16="http://schemas.microsoft.com/office/drawing/2014/main" xmlns="" id="{F136FF6F-766A-4C08-A6A1-5041FE7D43CC}"/>
                </a:ext>
              </a:extLst>
            </p:cNvPr>
            <p:cNvSpPr txBox="1">
              <a:spLocks noChangeArrowheads="1"/>
            </p:cNvSpPr>
            <p:nvPr/>
          </p:nvSpPr>
          <p:spPr bwMode="auto">
            <a:xfrm>
              <a:off x="2209494" y="3114600"/>
              <a:ext cx="2337893" cy="1108553"/>
            </a:xfrm>
            <a:prstGeom prst="rect">
              <a:avLst/>
            </a:prstGeom>
            <a:noFill/>
            <a:ln>
              <a:noFill/>
            </a:ln>
          </p:spPr>
          <p:txBody>
            <a:bodyPr wrap="none">
              <a:spAutoFit/>
            </a:bodyPr>
            <a:lstStyle>
              <a:lvl1pPr>
                <a:defRPr sz="2200">
                  <a:solidFill>
                    <a:schemeClr val="tx1"/>
                  </a:solidFill>
                  <a:latin typeface="Calibri" pitchFamily="34" charset="0"/>
                </a:defRPr>
              </a:lvl1pPr>
              <a:lvl2pPr marL="742950" indent="-285750">
                <a:defRPr sz="2000">
                  <a:solidFill>
                    <a:schemeClr val="tx1"/>
                  </a:solidFill>
                  <a:latin typeface="Calibri" pitchFamily="34" charset="0"/>
                </a:defRPr>
              </a:lvl2pPr>
              <a:lvl3pPr marL="1143000">
                <a:defRPr>
                  <a:solidFill>
                    <a:schemeClr val="tx1"/>
                  </a:solidFill>
                  <a:latin typeface="Calibri" pitchFamily="34" charset="0"/>
                </a:defRPr>
              </a:lvl3pPr>
              <a:lvl4pPr marL="1600200">
                <a:defRPr sz="1600">
                  <a:solidFill>
                    <a:schemeClr val="tx1"/>
                  </a:solidFill>
                  <a:latin typeface="Calibri" pitchFamily="34" charset="0"/>
                </a:defRPr>
              </a:lvl4pPr>
              <a:lvl5pPr marL="2057400">
                <a:defRPr sz="1400">
                  <a:solidFill>
                    <a:schemeClr val="tx1"/>
                  </a:solidFill>
                  <a:latin typeface="Calibri" pitchFamily="34" charset="0"/>
                </a:defRPr>
              </a:lvl5pPr>
              <a:lvl6pPr marL="2514600" indent="-228600" eaLnBrk="0" fontAlgn="base" hangingPunct="0">
                <a:spcAft>
                  <a:spcPct val="0"/>
                </a:spcAft>
                <a:buClr>
                  <a:srgbClr val="C89F5D"/>
                </a:buClr>
                <a:buFont typeface="Arial" charset="0"/>
                <a:defRPr sz="1400">
                  <a:solidFill>
                    <a:schemeClr val="tx1"/>
                  </a:solidFill>
                  <a:latin typeface="Calibri" pitchFamily="34" charset="0"/>
                </a:defRPr>
              </a:lvl6pPr>
              <a:lvl7pPr marL="2971800" indent="-228600" eaLnBrk="0" fontAlgn="base" hangingPunct="0">
                <a:spcAft>
                  <a:spcPct val="0"/>
                </a:spcAft>
                <a:buClr>
                  <a:srgbClr val="C89F5D"/>
                </a:buClr>
                <a:buFont typeface="Arial" charset="0"/>
                <a:defRPr sz="1400">
                  <a:solidFill>
                    <a:schemeClr val="tx1"/>
                  </a:solidFill>
                  <a:latin typeface="Calibri" pitchFamily="34" charset="0"/>
                </a:defRPr>
              </a:lvl7pPr>
              <a:lvl8pPr marL="3429000" indent="-228600" eaLnBrk="0" fontAlgn="base" hangingPunct="0">
                <a:spcAft>
                  <a:spcPct val="0"/>
                </a:spcAft>
                <a:buClr>
                  <a:srgbClr val="C89F5D"/>
                </a:buClr>
                <a:buFont typeface="Arial" charset="0"/>
                <a:defRPr sz="1400">
                  <a:solidFill>
                    <a:schemeClr val="tx1"/>
                  </a:solidFill>
                  <a:latin typeface="Calibri" pitchFamily="34" charset="0"/>
                </a:defRPr>
              </a:lvl8pPr>
              <a:lvl9pPr marL="3886200" indent="-228600" eaLnBrk="0" fontAlgn="base" hangingPunct="0">
                <a:spcAft>
                  <a:spcPct val="0"/>
                </a:spcAft>
                <a:buClr>
                  <a:srgbClr val="C89F5D"/>
                </a:buClr>
                <a:buFont typeface="Arial" charset="0"/>
                <a:defRPr sz="1400">
                  <a:solidFill>
                    <a:schemeClr val="tx1"/>
                  </a:solidFill>
                  <a:latin typeface="Calibri" pitchFamily="34" charset="0"/>
                </a:defRPr>
              </a:lvl9pPr>
            </a:lstStyle>
            <a:p>
              <a:pPr algn="r">
                <a:defRPr/>
              </a:pPr>
              <a:r>
                <a:rPr lang="en-US" altLang="sr-Latn-RS" sz="1100" b="1" dirty="0">
                  <a:solidFill>
                    <a:schemeClr val="accent1">
                      <a:lumMod val="75000"/>
                    </a:schemeClr>
                  </a:solidFill>
                  <a:latin typeface="Times New Roman" pitchFamily="18" charset="0"/>
                  <a:cs typeface="Times New Roman" pitchFamily="18" charset="0"/>
                </a:rPr>
                <a:t>Social contributions</a:t>
              </a:r>
              <a:r>
                <a:rPr lang="sr-Cyrl-RS" altLang="sr-Latn-RS" sz="1100" dirty="0">
                  <a:solidFill>
                    <a:schemeClr val="accent1">
                      <a:lumMod val="75000"/>
                    </a:schemeClr>
                  </a:solidFill>
                  <a:latin typeface="Times New Roman" pitchFamily="18" charset="0"/>
                  <a:cs typeface="Times New Roman" pitchFamily="18" charset="0"/>
                </a:rPr>
                <a:t>:</a:t>
              </a:r>
              <a:endParaRPr lang="en-US" altLang="sr-Latn-RS" sz="1100" dirty="0">
                <a:solidFill>
                  <a:schemeClr val="accent1">
                    <a:lumMod val="75000"/>
                  </a:schemeClr>
                </a:solidFill>
                <a:latin typeface="Times New Roman" pitchFamily="18" charset="0"/>
                <a:cs typeface="Times New Roman" pitchFamily="18" charset="0"/>
              </a:endParaRPr>
            </a:p>
            <a:p>
              <a:pPr algn="r">
                <a:defRPr/>
              </a:pPr>
              <a:r>
                <a:rPr lang="en-US" altLang="sr-Latn-RS" sz="1100" dirty="0">
                  <a:solidFill>
                    <a:schemeClr val="accent1">
                      <a:lumMod val="75000"/>
                    </a:schemeClr>
                  </a:solidFill>
                  <a:latin typeface="Times New Roman" pitchFamily="18" charset="0"/>
                  <a:cs typeface="Times New Roman" pitchFamily="18" charset="0"/>
                </a:rPr>
                <a:t>Pension and disability insurance</a:t>
              </a:r>
              <a:r>
                <a:rPr lang="sr-Cyrl-RS" altLang="sr-Latn-RS" sz="1100" dirty="0">
                  <a:solidFill>
                    <a:schemeClr val="accent1">
                      <a:lumMod val="75000"/>
                    </a:schemeClr>
                  </a:solidFill>
                  <a:latin typeface="Times New Roman" pitchFamily="18" charset="0"/>
                  <a:cs typeface="Times New Roman" pitchFamily="18" charset="0"/>
                </a:rPr>
                <a:t> </a:t>
              </a:r>
              <a:endParaRPr lang="en-US" altLang="sr-Latn-RS" sz="1100" dirty="0">
                <a:solidFill>
                  <a:schemeClr val="accent1">
                    <a:lumMod val="75000"/>
                  </a:schemeClr>
                </a:solidFill>
                <a:latin typeface="Times New Roman" pitchFamily="18" charset="0"/>
                <a:cs typeface="Times New Roman" pitchFamily="18" charset="0"/>
              </a:endParaRPr>
            </a:p>
            <a:p>
              <a:pPr algn="r">
                <a:defRPr/>
              </a:pPr>
              <a:r>
                <a:rPr lang="en-US" altLang="sr-Latn-RS" sz="1100" dirty="0">
                  <a:solidFill>
                    <a:schemeClr val="accent1">
                      <a:lumMod val="75000"/>
                    </a:schemeClr>
                  </a:solidFill>
                  <a:latin typeface="Times New Roman" pitchFamily="18" charset="0"/>
                  <a:cs typeface="Times New Roman" pitchFamily="18" charset="0"/>
                </a:rPr>
                <a:t>Health Insurance</a:t>
              </a:r>
              <a:endParaRPr lang="sr-Cyrl-RS" altLang="sr-Latn-RS" sz="1100" dirty="0">
                <a:solidFill>
                  <a:schemeClr val="accent1">
                    <a:lumMod val="75000"/>
                  </a:schemeClr>
                </a:solidFill>
                <a:latin typeface="Times New Roman" pitchFamily="18" charset="0"/>
                <a:cs typeface="Times New Roman" pitchFamily="18" charset="0"/>
              </a:endParaRPr>
            </a:p>
            <a:p>
              <a:pPr algn="r">
                <a:defRPr/>
              </a:pPr>
              <a:r>
                <a:rPr lang="en-US" altLang="sr-Latn-RS" sz="1100" dirty="0">
                  <a:solidFill>
                    <a:schemeClr val="accent1">
                      <a:lumMod val="75000"/>
                    </a:schemeClr>
                  </a:solidFill>
                  <a:latin typeface="Times New Roman" pitchFamily="18" charset="0"/>
                  <a:cs typeface="Times New Roman" pitchFamily="18" charset="0"/>
                </a:rPr>
                <a:t>Unemployment Insurance</a:t>
              </a:r>
            </a:p>
            <a:p>
              <a:pPr algn="r">
                <a:defRPr/>
              </a:pPr>
              <a:r>
                <a:rPr lang="en-US" altLang="sr-Latn-RS" sz="1100" dirty="0">
                  <a:solidFill>
                    <a:schemeClr val="accent1">
                      <a:lumMod val="75000"/>
                    </a:schemeClr>
                  </a:solidFill>
                  <a:latin typeface="Times New Roman" pitchFamily="18" charset="0"/>
                  <a:cs typeface="Times New Roman" pitchFamily="18" charset="0"/>
                </a:rPr>
                <a:t>Annual income tax</a:t>
              </a:r>
            </a:p>
            <a:p>
              <a:pPr algn="r">
                <a:defRPr/>
              </a:pPr>
              <a:r>
                <a:rPr lang="en-US" altLang="sr-Latn-RS" sz="1100" dirty="0">
                  <a:solidFill>
                    <a:schemeClr val="accent1">
                      <a:lumMod val="75000"/>
                    </a:schemeClr>
                  </a:solidFill>
                  <a:latin typeface="Times New Roman" pitchFamily="18" charset="0"/>
                  <a:cs typeface="Times New Roman" pitchFamily="18" charset="0"/>
                </a:rPr>
                <a:t>Tax on other income</a:t>
              </a:r>
            </a:p>
          </p:txBody>
        </p:sp>
        <p:sp>
          <p:nvSpPr>
            <p:cNvPr id="17498" name="TextBox 26">
              <a:extLst>
                <a:ext uri="{FF2B5EF4-FFF2-40B4-BE49-F238E27FC236}">
                  <a16:creationId xmlns:a16="http://schemas.microsoft.com/office/drawing/2014/main" xmlns="" id="{19A01463-6071-4725-842B-CE84A177408A}"/>
                </a:ext>
              </a:extLst>
            </p:cNvPr>
            <p:cNvSpPr txBox="1">
              <a:spLocks noChangeArrowheads="1"/>
            </p:cNvSpPr>
            <p:nvPr/>
          </p:nvSpPr>
          <p:spPr bwMode="auto">
            <a:xfrm>
              <a:off x="4613058" y="3136836"/>
              <a:ext cx="992369" cy="1092749"/>
            </a:xfrm>
            <a:prstGeom prst="rect">
              <a:avLst/>
            </a:prstGeom>
            <a:noFill/>
            <a:ln>
              <a:noFill/>
            </a:ln>
          </p:spPr>
          <p:txBody>
            <a:bodyPr wrap="none">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defRPr/>
              </a:pPr>
              <a:endParaRPr lang="sr-Latn-RS" altLang="sr-Latn-RS" sz="1000" dirty="0">
                <a:latin typeface="Hero Light" pitchFamily="50" charset="0"/>
              </a:endParaRPr>
            </a:p>
            <a:p>
              <a:pPr>
                <a:spcBef>
                  <a:spcPct val="0"/>
                </a:spcBef>
                <a:buClrTx/>
                <a:buFontTx/>
                <a:buNone/>
                <a:defRPr/>
              </a:pPr>
              <a:r>
                <a:rPr lang="sr-Latn-RS" altLang="sr-Latn-RS" sz="1100" dirty="0">
                  <a:solidFill>
                    <a:schemeClr val="accent1">
                      <a:lumMod val="75000"/>
                    </a:schemeClr>
                  </a:solidFill>
                  <a:latin typeface="Hero" pitchFamily="50" charset="0"/>
                </a:rPr>
                <a:t>12%  14%</a:t>
              </a:r>
            </a:p>
            <a:p>
              <a:pPr>
                <a:spcBef>
                  <a:spcPct val="0"/>
                </a:spcBef>
                <a:buClrTx/>
                <a:buFontTx/>
                <a:buNone/>
                <a:defRPr/>
              </a:pPr>
              <a:r>
                <a:rPr lang="sr-Latn-RS" altLang="sr-Latn-RS" sz="1100" dirty="0">
                  <a:solidFill>
                    <a:schemeClr val="accent1">
                      <a:lumMod val="75000"/>
                    </a:schemeClr>
                  </a:solidFill>
                  <a:latin typeface="Hero" pitchFamily="50" charset="0"/>
                </a:rPr>
                <a:t>5,15%</a:t>
              </a:r>
            </a:p>
            <a:p>
              <a:pPr>
                <a:spcBef>
                  <a:spcPct val="0"/>
                </a:spcBef>
                <a:buClrTx/>
                <a:buFontTx/>
                <a:buNone/>
                <a:defRPr/>
              </a:pPr>
              <a:r>
                <a:rPr lang="sr-Latn-RS" altLang="sr-Latn-RS" sz="1100" dirty="0">
                  <a:solidFill>
                    <a:schemeClr val="accent1">
                      <a:lumMod val="75000"/>
                    </a:schemeClr>
                  </a:solidFill>
                  <a:latin typeface="Hero" pitchFamily="50" charset="0"/>
                </a:rPr>
                <a:t>0,75%</a:t>
              </a:r>
            </a:p>
            <a:p>
              <a:pPr>
                <a:spcBef>
                  <a:spcPct val="0"/>
                </a:spcBef>
                <a:buClrTx/>
                <a:buFontTx/>
                <a:buNone/>
                <a:defRPr/>
              </a:pPr>
              <a:r>
                <a:rPr lang="sr-Latn-RS" altLang="sr-Latn-RS" sz="1100" dirty="0">
                  <a:solidFill>
                    <a:schemeClr val="accent1">
                      <a:lumMod val="75000"/>
                    </a:schemeClr>
                  </a:solidFill>
                  <a:latin typeface="Hero" pitchFamily="50" charset="0"/>
                </a:rPr>
                <a:t>10-15%</a:t>
              </a:r>
            </a:p>
            <a:p>
              <a:pPr>
                <a:spcBef>
                  <a:spcPct val="0"/>
                </a:spcBef>
                <a:buClrTx/>
                <a:buFontTx/>
                <a:buNone/>
                <a:defRPr/>
              </a:pPr>
              <a:r>
                <a:rPr lang="sr-Latn-RS" altLang="sr-Latn-RS" sz="1100" dirty="0">
                  <a:solidFill>
                    <a:schemeClr val="accent1">
                      <a:lumMod val="75000"/>
                    </a:schemeClr>
                  </a:solidFill>
                  <a:latin typeface="Hero" pitchFamily="50" charset="0"/>
                </a:rPr>
                <a:t>20%</a:t>
              </a:r>
            </a:p>
          </p:txBody>
        </p:sp>
        <p:cxnSp>
          <p:nvCxnSpPr>
            <p:cNvPr id="70" name="Straight Connector 69">
              <a:extLst>
                <a:ext uri="{FF2B5EF4-FFF2-40B4-BE49-F238E27FC236}">
                  <a16:creationId xmlns:a16="http://schemas.microsoft.com/office/drawing/2014/main" xmlns="" id="{532A3FB4-C9DC-4560-9D01-F78568AE2B71}"/>
                </a:ext>
              </a:extLst>
            </p:cNvPr>
            <p:cNvCxnSpPr/>
            <p:nvPr/>
          </p:nvCxnSpPr>
          <p:spPr>
            <a:xfrm>
              <a:off x="4556509" y="3095540"/>
              <a:ext cx="0" cy="114675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1508" name="Group 6">
            <a:extLst>
              <a:ext uri="{FF2B5EF4-FFF2-40B4-BE49-F238E27FC236}">
                <a16:creationId xmlns:a16="http://schemas.microsoft.com/office/drawing/2014/main" xmlns="" id="{3997E208-6CE0-4B2E-AC13-9D3BDB54ED3E}"/>
              </a:ext>
            </a:extLst>
          </p:cNvPr>
          <p:cNvGrpSpPr>
            <a:grpSpLocks/>
          </p:cNvGrpSpPr>
          <p:nvPr/>
        </p:nvGrpSpPr>
        <p:grpSpPr bwMode="auto">
          <a:xfrm>
            <a:off x="685800" y="895350"/>
            <a:ext cx="2286000" cy="276225"/>
            <a:chOff x="685800" y="895887"/>
            <a:chExt cx="2286000" cy="277596"/>
          </a:xfrm>
        </p:grpSpPr>
        <p:cxnSp>
          <p:nvCxnSpPr>
            <p:cNvPr id="53" name="Straight Connector 52">
              <a:extLst>
                <a:ext uri="{FF2B5EF4-FFF2-40B4-BE49-F238E27FC236}">
                  <a16:creationId xmlns:a16="http://schemas.microsoft.com/office/drawing/2014/main" xmlns="" id="{860AC755-E742-4AB7-83BE-554AD09C9642}"/>
                </a:ext>
              </a:extLst>
            </p:cNvPr>
            <p:cNvCxnSpPr/>
            <p:nvPr/>
          </p:nvCxnSpPr>
          <p:spPr>
            <a:xfrm>
              <a:off x="685800" y="895887"/>
              <a:ext cx="0" cy="229735"/>
            </a:xfrm>
            <a:prstGeom prst="line">
              <a:avLst/>
            </a:prstGeom>
            <a:ln w="76200">
              <a:solidFill>
                <a:srgbClr val="F8A662"/>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xmlns="" id="{918B9579-E821-4E8E-A6A2-AE5AE32101B0}"/>
                </a:ext>
              </a:extLst>
            </p:cNvPr>
            <p:cNvSpPr txBox="1"/>
            <p:nvPr/>
          </p:nvSpPr>
          <p:spPr>
            <a:xfrm>
              <a:off x="685800" y="895887"/>
              <a:ext cx="2286000" cy="277596"/>
            </a:xfrm>
            <a:prstGeom prst="rect">
              <a:avLst/>
            </a:prstGeom>
            <a:noFill/>
          </p:spPr>
          <p:txBody>
            <a:bodyPr>
              <a:spAutoFit/>
            </a:bodyPr>
            <a:lstStyle/>
            <a:p>
              <a:pPr>
                <a:defRPr/>
              </a:pPr>
              <a:r>
                <a:rPr lang="en-US" sz="1200" dirty="0">
                  <a:ln w="3175">
                    <a:noFill/>
                  </a:ln>
                  <a:solidFill>
                    <a:schemeClr val="accent6"/>
                  </a:solidFill>
                  <a:latin typeface="Times New Roman" pitchFamily="18" charset="0"/>
                  <a:cs typeface="Times New Roman" pitchFamily="18" charset="0"/>
                </a:rPr>
                <a:t>PROFIT TAX</a:t>
              </a:r>
              <a:endParaRPr lang="sr-Latn-RS" sz="1200" dirty="0">
                <a:ln w="3175">
                  <a:noFill/>
                </a:ln>
                <a:solidFill>
                  <a:schemeClr val="accent6"/>
                </a:solidFill>
                <a:latin typeface="Times New Roman" pitchFamily="18" charset="0"/>
                <a:cs typeface="Times New Roman" pitchFamily="18" charset="0"/>
              </a:endParaRPr>
            </a:p>
          </p:txBody>
        </p:sp>
      </p:grpSp>
      <p:grpSp>
        <p:nvGrpSpPr>
          <p:cNvPr id="21509" name="Group 21">
            <a:extLst>
              <a:ext uri="{FF2B5EF4-FFF2-40B4-BE49-F238E27FC236}">
                <a16:creationId xmlns:a16="http://schemas.microsoft.com/office/drawing/2014/main" xmlns="" id="{03D1EA13-CD8A-4A3B-8835-B6D6C919D84D}"/>
              </a:ext>
            </a:extLst>
          </p:cNvPr>
          <p:cNvGrpSpPr>
            <a:grpSpLocks/>
          </p:cNvGrpSpPr>
          <p:nvPr/>
        </p:nvGrpSpPr>
        <p:grpSpPr bwMode="auto">
          <a:xfrm>
            <a:off x="3352800" y="742950"/>
            <a:ext cx="2286000" cy="379413"/>
            <a:chOff x="1524000" y="744748"/>
            <a:chExt cx="2286000" cy="380232"/>
          </a:xfrm>
        </p:grpSpPr>
        <p:cxnSp>
          <p:nvCxnSpPr>
            <p:cNvPr id="56" name="Straight Connector 55">
              <a:extLst>
                <a:ext uri="{FF2B5EF4-FFF2-40B4-BE49-F238E27FC236}">
                  <a16:creationId xmlns:a16="http://schemas.microsoft.com/office/drawing/2014/main" xmlns="" id="{6C428841-1F23-4FA4-8E99-FBEB61149186}"/>
                </a:ext>
              </a:extLst>
            </p:cNvPr>
            <p:cNvCxnSpPr/>
            <p:nvPr/>
          </p:nvCxnSpPr>
          <p:spPr>
            <a:xfrm>
              <a:off x="1524000" y="895887"/>
              <a:ext cx="0" cy="229093"/>
            </a:xfrm>
            <a:prstGeom prst="line">
              <a:avLst/>
            </a:prstGeom>
            <a:ln w="76200">
              <a:solidFill>
                <a:srgbClr val="F8A662"/>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xmlns="" id="{61A708C4-4220-4400-9A44-5F4181458986}"/>
                </a:ext>
              </a:extLst>
            </p:cNvPr>
            <p:cNvSpPr txBox="1"/>
            <p:nvPr/>
          </p:nvSpPr>
          <p:spPr>
            <a:xfrm>
              <a:off x="1524000" y="744748"/>
              <a:ext cx="2286000" cy="276821"/>
            </a:xfrm>
            <a:prstGeom prst="rect">
              <a:avLst/>
            </a:prstGeom>
            <a:noFill/>
          </p:spPr>
          <p:txBody>
            <a:bodyPr>
              <a:spAutoFit/>
            </a:bodyPr>
            <a:lstStyle/>
            <a:p>
              <a:pPr>
                <a:defRPr/>
              </a:pPr>
              <a:r>
                <a:rPr lang="en-US" sz="1200" dirty="0">
                  <a:ln w="3175">
                    <a:noFill/>
                  </a:ln>
                  <a:solidFill>
                    <a:schemeClr val="accent6"/>
                  </a:solidFill>
                  <a:latin typeface="Times New Roman" pitchFamily="18" charset="0"/>
                  <a:cs typeface="Times New Roman" pitchFamily="18" charset="0"/>
                </a:rPr>
                <a:t>INCOME</a:t>
              </a:r>
              <a:r>
                <a:rPr lang="en-US" sz="1200" dirty="0">
                  <a:ln w="3175">
                    <a:noFill/>
                  </a:ln>
                  <a:solidFill>
                    <a:schemeClr val="accent6"/>
                  </a:solidFill>
                  <a:latin typeface="Hero" pitchFamily="50" charset="0"/>
                </a:rPr>
                <a:t> TAX</a:t>
              </a:r>
              <a:endParaRPr lang="sr-Latn-RS" sz="1200" dirty="0">
                <a:ln w="3175">
                  <a:noFill/>
                </a:ln>
                <a:solidFill>
                  <a:schemeClr val="accent6"/>
                </a:solidFill>
                <a:latin typeface="Hero" pitchFamily="50" charset="0"/>
              </a:endParaRPr>
            </a:p>
          </p:txBody>
        </p:sp>
      </p:grpSp>
      <p:grpSp>
        <p:nvGrpSpPr>
          <p:cNvPr id="21510" name="Group 24">
            <a:extLst>
              <a:ext uri="{FF2B5EF4-FFF2-40B4-BE49-F238E27FC236}">
                <a16:creationId xmlns:a16="http://schemas.microsoft.com/office/drawing/2014/main" xmlns="" id="{876F7811-2F71-4E03-86C3-271CDA792ECD}"/>
              </a:ext>
            </a:extLst>
          </p:cNvPr>
          <p:cNvGrpSpPr>
            <a:grpSpLocks/>
          </p:cNvGrpSpPr>
          <p:nvPr/>
        </p:nvGrpSpPr>
        <p:grpSpPr bwMode="auto">
          <a:xfrm>
            <a:off x="6324600" y="893763"/>
            <a:ext cx="2286000" cy="277812"/>
            <a:chOff x="1143000" y="895890"/>
            <a:chExt cx="2286000" cy="279182"/>
          </a:xfrm>
        </p:grpSpPr>
        <p:cxnSp>
          <p:nvCxnSpPr>
            <p:cNvPr id="61" name="Straight Connector 60">
              <a:extLst>
                <a:ext uri="{FF2B5EF4-FFF2-40B4-BE49-F238E27FC236}">
                  <a16:creationId xmlns:a16="http://schemas.microsoft.com/office/drawing/2014/main" xmlns="" id="{900EC8C6-A7A9-45AD-AC4D-3E9EDF629BC4}"/>
                </a:ext>
              </a:extLst>
            </p:cNvPr>
            <p:cNvCxnSpPr/>
            <p:nvPr/>
          </p:nvCxnSpPr>
          <p:spPr>
            <a:xfrm>
              <a:off x="1143000" y="895890"/>
              <a:ext cx="0" cy="229727"/>
            </a:xfrm>
            <a:prstGeom prst="line">
              <a:avLst/>
            </a:prstGeom>
            <a:ln w="76200">
              <a:solidFill>
                <a:srgbClr val="F8A662"/>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xmlns="" id="{89194821-DBE5-4218-ADC0-B269FC5E0A0C}"/>
                </a:ext>
              </a:extLst>
            </p:cNvPr>
            <p:cNvSpPr txBox="1"/>
            <p:nvPr/>
          </p:nvSpPr>
          <p:spPr>
            <a:xfrm>
              <a:off x="1143000" y="897485"/>
              <a:ext cx="2286000" cy="277587"/>
            </a:xfrm>
            <a:prstGeom prst="rect">
              <a:avLst/>
            </a:prstGeom>
            <a:noFill/>
          </p:spPr>
          <p:txBody>
            <a:bodyPr>
              <a:spAutoFit/>
            </a:bodyPr>
            <a:lstStyle/>
            <a:p>
              <a:pPr>
                <a:defRPr/>
              </a:pPr>
              <a:r>
                <a:rPr lang="en-US" sz="1200" dirty="0">
                  <a:ln w="3175">
                    <a:noFill/>
                  </a:ln>
                  <a:solidFill>
                    <a:schemeClr val="accent6"/>
                  </a:solidFill>
                  <a:latin typeface="Times New Roman" pitchFamily="18" charset="0"/>
                  <a:cs typeface="Times New Roman" pitchFamily="18" charset="0"/>
                </a:rPr>
                <a:t>VAT – standard rate</a:t>
              </a:r>
              <a:endParaRPr lang="sr-Cyrl-RS" sz="1200" dirty="0">
                <a:ln w="3175">
                  <a:noFill/>
                </a:ln>
                <a:solidFill>
                  <a:schemeClr val="accent6"/>
                </a:solidFill>
                <a:latin typeface="Times New Roman" pitchFamily="18" charset="0"/>
                <a:cs typeface="Times New Roman" pitchFamily="18" charset="0"/>
              </a:endParaRPr>
            </a:p>
          </p:txBody>
        </p:sp>
      </p:grpSp>
      <p:graphicFrame>
        <p:nvGraphicFramePr>
          <p:cNvPr id="67" name="Table 66">
            <a:extLst>
              <a:ext uri="{FF2B5EF4-FFF2-40B4-BE49-F238E27FC236}">
                <a16:creationId xmlns:a16="http://schemas.microsoft.com/office/drawing/2014/main" xmlns="" id="{70B67884-FE6B-4EE4-8811-11D1433E2566}"/>
              </a:ext>
            </a:extLst>
          </p:cNvPr>
          <p:cNvGraphicFramePr>
            <a:graphicFrameLocks noGrp="1"/>
          </p:cNvGraphicFramePr>
          <p:nvPr>
            <p:extLst>
              <p:ext uri="{D42A27DB-BD31-4B8C-83A1-F6EECF244321}">
                <p14:modId xmlns:p14="http://schemas.microsoft.com/office/powerpoint/2010/main" xmlns="" val="10602162"/>
              </p:ext>
            </p:extLst>
          </p:nvPr>
        </p:nvGraphicFramePr>
        <p:xfrm>
          <a:off x="261938" y="2933700"/>
          <a:ext cx="4310062" cy="1973954"/>
        </p:xfrm>
        <a:graphic>
          <a:graphicData uri="http://schemas.openxmlformats.org/drawingml/2006/table">
            <a:tbl>
              <a:tblPr/>
              <a:tblGrid>
                <a:gridCol w="1061581">
                  <a:extLst>
                    <a:ext uri="{9D8B030D-6E8A-4147-A177-3AD203B41FA5}">
                      <a16:colId xmlns:a16="http://schemas.microsoft.com/office/drawing/2014/main" xmlns="" val="20000"/>
                    </a:ext>
                  </a:extLst>
                </a:gridCol>
                <a:gridCol w="1061581">
                  <a:extLst>
                    <a:ext uri="{9D8B030D-6E8A-4147-A177-3AD203B41FA5}">
                      <a16:colId xmlns:a16="http://schemas.microsoft.com/office/drawing/2014/main" xmlns="" val="20001"/>
                    </a:ext>
                  </a:extLst>
                </a:gridCol>
                <a:gridCol w="1061581">
                  <a:extLst>
                    <a:ext uri="{9D8B030D-6E8A-4147-A177-3AD203B41FA5}">
                      <a16:colId xmlns:a16="http://schemas.microsoft.com/office/drawing/2014/main" xmlns="" val="20002"/>
                    </a:ext>
                  </a:extLst>
                </a:gridCol>
                <a:gridCol w="1125319">
                  <a:extLst>
                    <a:ext uri="{9D8B030D-6E8A-4147-A177-3AD203B41FA5}">
                      <a16:colId xmlns:a16="http://schemas.microsoft.com/office/drawing/2014/main" xmlns="" val="20003"/>
                    </a:ext>
                  </a:extLst>
                </a:gridCol>
              </a:tblGrid>
              <a:tr h="544490">
                <a:tc gridSpan="4">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rtl="0" eaLnBrk="1" fontAlgn="base" latinLnBrk="0" hangingPunct="1">
                        <a:lnSpc>
                          <a:spcPct val="100000"/>
                        </a:lnSpc>
                        <a:spcBef>
                          <a:spcPct val="0"/>
                        </a:spcBef>
                        <a:spcAft>
                          <a:spcPct val="0"/>
                        </a:spcAft>
                        <a:buFontTx/>
                        <a:buNone/>
                      </a:pPr>
                      <a:r>
                        <a:rPr kumimoji="0"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rPr>
                        <a:t>5 working days a week – 40 hours per week : (37.5 hours net)</a:t>
                      </a:r>
                      <a:r>
                        <a:rPr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rPr>
                        <a:t> </a:t>
                      </a:r>
                      <a:endParaRPr kumimoji="0"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cap="none" normalizeH="0" baseline="0" dirty="0">
                          <a:ln>
                            <a:noFill/>
                          </a:ln>
                          <a:solidFill>
                            <a:schemeClr val="accent1">
                              <a:lumMod val="75000"/>
                            </a:schemeClr>
                          </a:solidFill>
                          <a:effectLst/>
                          <a:latin typeface="Times New Roman" pitchFamily="18" charset="0"/>
                          <a:cs typeface="Times New Roman" pitchFamily="18" charset="0"/>
                        </a:rPr>
                        <a:t>30 minutes break</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100" b="1"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txBody>
                  <a:tcPr marL="91428" marR="91428" marT="44172" marB="44172" anchor="ctr" horzOverflow="overflow">
                    <a:lnL>
                      <a:noFill/>
                    </a:lnL>
                    <a:lnR>
                      <a:noFill/>
                    </a:lnR>
                    <a:lnT w="12700" cap="flat" cmpd="sng" algn="ctr">
                      <a:solidFill>
                        <a:srgbClr val="FFCC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FBCC05"/>
                    </a:solidFill>
                  </a:tcPr>
                </a:tc>
                <a:tc hMerge="1">
                  <a:txBody>
                    <a:bodyPr/>
                    <a:lstStyle/>
                    <a:p>
                      <a:endParaRPr lang="sr-Latn-RS"/>
                    </a:p>
                  </a:txBody>
                  <a:tcPr/>
                </a:tc>
                <a:tc hMerge="1">
                  <a:txBody>
                    <a:bodyPr/>
                    <a:lstStyle/>
                    <a:p>
                      <a:endParaRPr lang="sr-Latn-RS"/>
                    </a:p>
                  </a:txBody>
                  <a:tcPr/>
                </a:tc>
                <a:tc hMerge="1">
                  <a:txBody>
                    <a:bodyPr/>
                    <a:lstStyle/>
                    <a:p>
                      <a:endParaRPr lang="sr-Latn-RS"/>
                    </a:p>
                  </a:txBody>
                  <a:tcPr/>
                </a:tc>
                <a:extLst>
                  <a:ext uri="{0D108BD9-81ED-4DB2-BD59-A6C34878D82A}">
                    <a16:rowId xmlns:a16="http://schemas.microsoft.com/office/drawing/2014/main" xmlns="" val="10000"/>
                  </a:ext>
                </a:extLst>
              </a:tr>
              <a:tr h="1400198">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Vacation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Minimum 20 days a year</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800" b="0" i="0" u="none" strike="noStrike" cap="none" normalizeH="0" baseline="0" dirty="0">
                        <a:ln>
                          <a:noFill/>
                        </a:ln>
                        <a:solidFill>
                          <a:schemeClr val="accent1">
                            <a:lumMod val="75000"/>
                          </a:schemeClr>
                        </a:solidFill>
                        <a:effectLst/>
                        <a:latin typeface="Hero" pitchFamily="50"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Holidays</a:t>
                      </a:r>
                    </a:p>
                    <a:p>
                      <a:pPr marL="0" marR="0" lvl="0" indent="0" algn="ctr" rtl="0" eaLnBrk="1" fontAlgn="base" latinLnBrk="0" hangingPunct="1">
                        <a:lnSpc>
                          <a:spcPct val="100000"/>
                        </a:lnSpc>
                        <a:spcBef>
                          <a:spcPct val="0"/>
                        </a:spcBef>
                        <a:spcAft>
                          <a:spcPct val="0"/>
                        </a:spcAft>
                        <a:buFontTx/>
                        <a:buNone/>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Non-working days during the year</a:t>
                      </a:r>
                      <a:r>
                        <a:rPr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11-20</a:t>
                      </a:r>
                    </a:p>
                  </a:txBody>
                  <a:tcPr marL="91428" marR="91428" marT="44172" marB="44172" horzOverflow="overflow">
                    <a:lnL>
                      <a:noFill/>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Overtime and night shift</a:t>
                      </a:r>
                    </a:p>
                    <a:p>
                      <a:pPr marL="0" marR="0" lvl="0" indent="0" algn="ctr" rtl="0" eaLnBrk="1" fontAlgn="base" latinLnBrk="0" hangingPunct="1">
                        <a:lnSpc>
                          <a:spcPct val="100000"/>
                        </a:lnSpc>
                        <a:spcBef>
                          <a:spcPct val="0"/>
                        </a:spcBef>
                        <a:spcAft>
                          <a:spcPct val="0"/>
                        </a:spcAft>
                        <a:buFontTx/>
                        <a:buNone/>
                      </a:pPr>
                      <a:r>
                        <a:rPr kumimoji="0" lang="en-US" altLang="sr-Latn-RS" sz="1000" b="0"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26% bonus on </a:t>
                      </a:r>
                      <a:r>
                        <a:rPr lang="en-US" altLang="sr-Latn-RS" sz="1000" b="0"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a base</a:t>
                      </a:r>
                      <a:r>
                        <a:rPr kumimoji="0" lang="en-US" altLang="sr-Latn-RS" sz="1000" b="0" i="0" u="none" strike="noStrike"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cs typeface="Times New Roman" pitchFamily="18" charset="0"/>
                        </a:rPr>
                        <a:t> salary</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800" b="0" i="0" u="none" strike="noStrike" cap="none" normalizeH="0" baseline="0" dirty="0">
                        <a:ln>
                          <a:noFill/>
                        </a:ln>
                        <a:solidFill>
                          <a:schemeClr val="accent1">
                            <a:lumMod val="75000"/>
                          </a:schemeClr>
                        </a:solidFill>
                        <a:effectLst/>
                        <a:latin typeface="Hero" pitchFamily="50"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State holidays</a:t>
                      </a:r>
                    </a:p>
                    <a:p>
                      <a:pPr marL="0" marR="0" lvl="0" indent="0" algn="ctr" rtl="0" eaLnBrk="1" fontAlgn="base" latinLnBrk="0" hangingPunct="1">
                        <a:lnSpc>
                          <a:spcPct val="100000"/>
                        </a:lnSpc>
                        <a:spcBef>
                          <a:spcPct val="0"/>
                        </a:spcBef>
                        <a:spcAft>
                          <a:spcPct val="0"/>
                        </a:spcAft>
                        <a:buFontTx/>
                        <a:buNone/>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110% bonus on </a:t>
                      </a:r>
                      <a:r>
                        <a:rPr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a basic </a:t>
                      </a: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salary</a:t>
                      </a:r>
                      <a:r>
                        <a:rPr lang="sr-Cyrl-RS" altLang="sr-Latn-RS" sz="800" b="0" i="0" u="none" strike="noStrike" cap="none" normalizeH="0" baseline="0" dirty="0">
                          <a:ln>
                            <a:noFill/>
                          </a:ln>
                          <a:solidFill>
                            <a:schemeClr val="accent1">
                              <a:lumMod val="75000"/>
                            </a:schemeClr>
                          </a:solidFill>
                          <a:effectLst/>
                          <a:latin typeface="Century Gothic"/>
                        </a:rPr>
                        <a:t> </a:t>
                      </a:r>
                      <a:endParaRPr kumimoji="0" lang="en-US" altLang="sr-Latn-RS" sz="800" b="0" i="0" u="none" strike="noStrike" cap="none" normalizeH="0" baseline="0" dirty="0">
                        <a:ln>
                          <a:noFill/>
                        </a:ln>
                        <a:solidFill>
                          <a:schemeClr val="accent1">
                            <a:lumMod val="75000"/>
                          </a:schemeClr>
                        </a:solidFill>
                        <a:effectLst/>
                        <a:latin typeface="Century Gothic"/>
                      </a:endParaRPr>
                    </a:p>
                  </a:txBody>
                  <a:tcPr marL="91428" marR="91428" marT="44172" marB="441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A fixed-term contract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Maximum of 2 years</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Trial period</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Maximum of 6 months</a:t>
                      </a:r>
                      <a:endPar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sr-Latn-RS" sz="800" b="0" i="0" u="none" strike="noStrike" cap="none" normalizeH="0" baseline="0" dirty="0">
                        <a:ln>
                          <a:noFill/>
                        </a:ln>
                        <a:solidFill>
                          <a:schemeClr val="accent1">
                            <a:lumMod val="75000"/>
                          </a:schemeClr>
                        </a:solidFill>
                        <a:effectLst/>
                        <a:latin typeface="Hero" pitchFamily="50" charset="0"/>
                      </a:endParaRPr>
                    </a:p>
                  </a:txBody>
                  <a:tcPr marL="91428" marR="91428" marT="44172" marB="4417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tc>
                  <a:txBody>
                    <a:bodyPr/>
                    <a:lstStyle>
                      <a:lvl1pPr eaLnBrk="0" hangingPunct="0">
                        <a:spcBef>
                          <a:spcPct val="20000"/>
                        </a:spcBef>
                        <a:buClr>
                          <a:srgbClr val="F68426"/>
                        </a:buClr>
                        <a:buFont typeface="Arial" charset="0"/>
                        <a:defRPr sz="2800">
                          <a:solidFill>
                            <a:schemeClr val="tx1"/>
                          </a:solidFill>
                          <a:latin typeface="Calibri" pitchFamily="34" charset="0"/>
                        </a:defRPr>
                      </a:lvl1pPr>
                      <a:lvl2pPr marL="742950" indent="-285750" eaLnBrk="0" hangingPunct="0">
                        <a:spcBef>
                          <a:spcPct val="20000"/>
                        </a:spcBef>
                        <a:buFont typeface="Arial" charset="0"/>
                        <a:defRPr sz="2400">
                          <a:solidFill>
                            <a:schemeClr val="tx1"/>
                          </a:solidFill>
                          <a:latin typeface="Calibri" pitchFamily="34" charset="0"/>
                        </a:defRPr>
                      </a:lvl2pPr>
                      <a:lvl3pPr marL="1143000" indent="-228600" eaLnBrk="0" hangingPunct="0">
                        <a:spcBef>
                          <a:spcPct val="20000"/>
                        </a:spcBef>
                        <a:buFont typeface="Arial" charset="0"/>
                        <a:defRPr sz="2000">
                          <a:solidFill>
                            <a:schemeClr val="tx1"/>
                          </a:solidFill>
                          <a:latin typeface="Calibri" pitchFamily="34" charset="0"/>
                        </a:defRPr>
                      </a:lvl3pPr>
                      <a:lvl4pPr marL="1600200" indent="-228600" eaLnBrk="0" hangingPunct="0">
                        <a:spcBef>
                          <a:spcPct val="20000"/>
                        </a:spcBef>
                        <a:buFont typeface="Arial" charset="0"/>
                        <a:defRPr>
                          <a:solidFill>
                            <a:schemeClr val="tx1"/>
                          </a:solidFill>
                          <a:latin typeface="Calibri" pitchFamily="34" charset="0"/>
                        </a:defRPr>
                      </a:lvl4pPr>
                      <a:lvl5pPr marL="2057400" indent="-228600" eaLnBrk="0" hangingPunct="0">
                        <a:spcBef>
                          <a:spcPct val="20000"/>
                        </a:spcBef>
                        <a:buFont typeface="Arial" charset="0"/>
                        <a:defRPr>
                          <a:solidFill>
                            <a:schemeClr val="tx1"/>
                          </a:solidFill>
                          <a:latin typeface="Calibri" pitchFamily="34" charset="0"/>
                        </a:defRPr>
                      </a:lvl5pPr>
                      <a:lvl6pPr marL="2514600" indent="-228600" eaLnBrk="0" fontAlgn="base" hangingPunct="0">
                        <a:spcBef>
                          <a:spcPct val="20000"/>
                        </a:spcBef>
                        <a:spcAft>
                          <a:spcPct val="0"/>
                        </a:spcAft>
                        <a:buFont typeface="Arial" charset="0"/>
                        <a:defRPr>
                          <a:solidFill>
                            <a:schemeClr val="tx1"/>
                          </a:solidFill>
                          <a:latin typeface="Calibri" pitchFamily="34" charset="0"/>
                        </a:defRPr>
                      </a:lvl6pPr>
                      <a:lvl7pPr marL="2971800" indent="-228600" eaLnBrk="0" fontAlgn="base" hangingPunct="0">
                        <a:spcBef>
                          <a:spcPct val="20000"/>
                        </a:spcBef>
                        <a:spcAft>
                          <a:spcPct val="0"/>
                        </a:spcAft>
                        <a:buFont typeface="Arial" charset="0"/>
                        <a:defRPr>
                          <a:solidFill>
                            <a:schemeClr val="tx1"/>
                          </a:solidFill>
                          <a:latin typeface="Calibri" pitchFamily="34" charset="0"/>
                        </a:defRPr>
                      </a:lvl7pPr>
                      <a:lvl8pPr marL="3429000" indent="-228600" eaLnBrk="0" fontAlgn="base" hangingPunct="0">
                        <a:spcBef>
                          <a:spcPct val="20000"/>
                        </a:spcBef>
                        <a:spcAft>
                          <a:spcPct val="0"/>
                        </a:spcAft>
                        <a:buFont typeface="Arial" charset="0"/>
                        <a:defRPr>
                          <a:solidFill>
                            <a:schemeClr val="tx1"/>
                          </a:solidFill>
                          <a:latin typeface="Calibri" pitchFamily="34" charset="0"/>
                        </a:defRPr>
                      </a:lvl8pPr>
                      <a:lvl9pPr marL="3886200" indent="-228600" eaLnBrk="0" fontAlgn="base" hangingPunct="0">
                        <a:spcBef>
                          <a:spcPct val="20000"/>
                        </a:spcBef>
                        <a:spcAft>
                          <a:spcPct val="0"/>
                        </a:spcAft>
                        <a:buFont typeface="Arial"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Minimum monthly earnings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sr-Latn-RS" sz="1000" b="1"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NET</a:t>
                      </a:r>
                    </a:p>
                    <a:p>
                      <a:pPr marL="0" marR="0" lvl="0" indent="0" algn="ctr" rtl="0" eaLnBrk="1" fontAlgn="base" latinLnBrk="0" hangingPunct="1">
                        <a:lnSpc>
                          <a:spcPct val="100000"/>
                        </a:lnSpc>
                        <a:spcBef>
                          <a:spcPct val="0"/>
                        </a:spcBef>
                        <a:spcAft>
                          <a:spcPct val="0"/>
                        </a:spcAft>
                        <a:buFontTx/>
                        <a:buNone/>
                      </a:pPr>
                      <a:r>
                        <a:rPr lang="en-US" altLang="sr-Latn-RS" sz="1000" b="0" i="0" u="none" strike="noStrike" kern="1200" cap="none" normalizeH="0" baseline="0" dirty="0" smtClean="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229</a:t>
                      </a:r>
                      <a:r>
                        <a:rPr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kern="1200" cap="none" normalizeH="0" baseline="0" dirty="0">
                          <a:ln>
                            <a:noFill/>
                          </a:ln>
                          <a:solidFill>
                            <a:schemeClr val="accent1">
                              <a:lumMod val="75000"/>
                            </a:schemeClr>
                          </a:solidFill>
                          <a:effectLst>
                            <a:outerShdw blurRad="38100" dist="38100" dir="2700000" algn="tl">
                              <a:srgbClr val="FFFFFF"/>
                            </a:outerShdw>
                          </a:effectLst>
                          <a:latin typeface="Times New Roman" pitchFamily="18" charset="0"/>
                          <a:ea typeface="+mn-ea"/>
                          <a:cs typeface="Times New Roman" pitchFamily="18" charset="0"/>
                        </a:rPr>
                        <a:t> </a:t>
                      </a:r>
                      <a:r>
                        <a:rPr kumimoji="0" lang="en-US" altLang="sr-Latn-RS" sz="1000" b="0" i="0" u="none" strike="noStrike" cap="none" normalizeH="0" baseline="0" dirty="0">
                          <a:ln>
                            <a:noFill/>
                          </a:ln>
                          <a:solidFill>
                            <a:schemeClr val="accent1">
                              <a:lumMod val="75000"/>
                            </a:schemeClr>
                          </a:solidFill>
                          <a:effectLst/>
                          <a:latin typeface="Times New Roman" pitchFamily="18" charset="0"/>
                          <a:cs typeface="Times New Roman" pitchFamily="18"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sr-Cyrl-RS" altLang="sr-Latn-RS" sz="800" b="0" i="0" u="none" strike="noStrike" cap="none" normalizeH="0" baseline="0" dirty="0">
                        <a:ln>
                          <a:noFill/>
                        </a:ln>
                        <a:solidFill>
                          <a:schemeClr val="accent1">
                            <a:lumMod val="75000"/>
                          </a:schemeClr>
                        </a:solidFill>
                        <a:effectLst/>
                        <a:latin typeface="Hero" pitchFamily="50" charset="0"/>
                      </a:endParaRPr>
                    </a:p>
                  </a:txBody>
                  <a:tcPr marL="91428" marR="91428" marT="44172" marB="44172" horzOverflow="overflow">
                    <a:lnL w="12700" cap="flat" cmpd="sng" algn="ctr">
                      <a:solidFill>
                        <a:schemeClr val="bg1"/>
                      </a:solidFill>
                      <a:prstDash val="solid"/>
                      <a:round/>
                      <a:headEnd type="none" w="med" len="med"/>
                      <a:tailEnd type="none" w="med" len="med"/>
                    </a:lnL>
                    <a:lnR>
                      <a:noFill/>
                    </a:lnR>
                    <a:lnT w="28575" cap="flat" cmpd="sng" algn="ctr">
                      <a:solidFill>
                        <a:schemeClr val="bg1"/>
                      </a:solidFill>
                      <a:prstDash val="solid"/>
                      <a:round/>
                      <a:headEnd type="none" w="med" len="med"/>
                      <a:tailEnd type="none" w="med" len="med"/>
                    </a:lnT>
                    <a:lnB>
                      <a:noFill/>
                    </a:lnB>
                    <a:lnTlToBr>
                      <a:noFill/>
                    </a:lnTlToBr>
                    <a:lnBlToTr>
                      <a:noFill/>
                    </a:lnBlToTr>
                    <a:solidFill>
                      <a:srgbClr val="D9D9D9">
                        <a:alpha val="67842"/>
                      </a:srgbClr>
                    </a:solidFill>
                  </a:tcPr>
                </a:tc>
                <a:extLst>
                  <a:ext uri="{0D108BD9-81ED-4DB2-BD59-A6C34878D82A}">
                    <a16:rowId xmlns:a16="http://schemas.microsoft.com/office/drawing/2014/main" xmlns="" val="10001"/>
                  </a:ext>
                </a:extLst>
              </a:tr>
            </a:tbl>
          </a:graphicData>
        </a:graphic>
      </p:graphicFrame>
      <p:pic>
        <p:nvPicPr>
          <p:cNvPr id="21522" name="Picture 11">
            <a:extLst>
              <a:ext uri="{FF2B5EF4-FFF2-40B4-BE49-F238E27FC236}">
                <a16:creationId xmlns:a16="http://schemas.microsoft.com/office/drawing/2014/main" xmlns="" id="{007D4424-1204-46BD-BE11-1CDBC399087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b="16978"/>
          <a:stretch>
            <a:fillRect/>
          </a:stretch>
        </p:blipFill>
        <p:spPr bwMode="auto">
          <a:xfrm>
            <a:off x="154112" y="1272426"/>
            <a:ext cx="523875" cy="1289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9" name="Table 68">
            <a:extLst>
              <a:ext uri="{FF2B5EF4-FFF2-40B4-BE49-F238E27FC236}">
                <a16:creationId xmlns:a16="http://schemas.microsoft.com/office/drawing/2014/main" xmlns="" id="{9ADFC4C7-D19B-4605-864A-F0C4E95C0589}"/>
              </a:ext>
            </a:extLst>
          </p:cNvPr>
          <p:cNvGraphicFramePr>
            <a:graphicFrameLocks noGrp="1"/>
          </p:cNvGraphicFramePr>
          <p:nvPr/>
        </p:nvGraphicFramePr>
        <p:xfrm>
          <a:off x="708916" y="1247775"/>
          <a:ext cx="1653283" cy="1319211"/>
        </p:xfrm>
        <a:graphic>
          <a:graphicData uri="http://schemas.openxmlformats.org/drawingml/2006/table">
            <a:tbl>
              <a:tblPr firstRow="1" bandRow="1">
                <a:tableStyleId>{5C22544A-7EE6-4342-B048-85BDC9FD1C3A}</a:tableStyleId>
              </a:tblPr>
              <a:tblGrid>
                <a:gridCol w="948612">
                  <a:extLst>
                    <a:ext uri="{9D8B030D-6E8A-4147-A177-3AD203B41FA5}">
                      <a16:colId xmlns:a16="http://schemas.microsoft.com/office/drawing/2014/main" xmlns="" val="20000"/>
                    </a:ext>
                  </a:extLst>
                </a:gridCol>
                <a:gridCol w="704671">
                  <a:extLst>
                    <a:ext uri="{9D8B030D-6E8A-4147-A177-3AD203B41FA5}">
                      <a16:colId xmlns:a16="http://schemas.microsoft.com/office/drawing/2014/main" xmlns="" val="20001"/>
                    </a:ext>
                  </a:extLst>
                </a:gridCol>
              </a:tblGrid>
              <a:tr h="200869">
                <a:tc>
                  <a:txBody>
                    <a:bodyPr/>
                    <a:lstStyle/>
                    <a:p>
                      <a:r>
                        <a:rPr lang="en-US" sz="900" b="1" noProof="0" dirty="0">
                          <a:solidFill>
                            <a:schemeClr val="accent1">
                              <a:lumMod val="75000"/>
                            </a:schemeClr>
                          </a:solidFill>
                          <a:latin typeface="Times New Roman" pitchFamily="18" charset="0"/>
                          <a:cs typeface="Times New Roman" pitchFamily="18" charset="0"/>
                        </a:rPr>
                        <a:t>Serbia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15 %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0"/>
                  </a:ext>
                </a:extLst>
              </a:tr>
              <a:tr h="200869">
                <a:tc>
                  <a:txBody>
                    <a:bodyPr/>
                    <a:lstStyle/>
                    <a:p>
                      <a:r>
                        <a:rPr lang="en-US" sz="900" b="0" noProof="0" dirty="0">
                          <a:solidFill>
                            <a:schemeClr val="accent1">
                              <a:lumMod val="75000"/>
                            </a:schemeClr>
                          </a:solidFill>
                          <a:latin typeface="Times New Roman" pitchFamily="18" charset="0"/>
                          <a:cs typeface="Times New Roman" pitchFamily="18" charset="0"/>
                        </a:rPr>
                        <a:t>Romania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16 %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200869">
                <a:tc>
                  <a:txBody>
                    <a:bodyPr/>
                    <a:lstStyle/>
                    <a:p>
                      <a:r>
                        <a:rPr lang="en-US" sz="900" b="0" noProof="0" dirty="0">
                          <a:solidFill>
                            <a:schemeClr val="accent1">
                              <a:lumMod val="75000"/>
                            </a:schemeClr>
                          </a:solidFill>
                          <a:latin typeface="Times New Roman" pitchFamily="18" charset="0"/>
                          <a:cs typeface="Times New Roman" pitchFamily="18" charset="0"/>
                        </a:rPr>
                        <a:t>Poland</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19 %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314866">
                <a:tc>
                  <a:txBody>
                    <a:bodyPr/>
                    <a:lstStyle/>
                    <a:p>
                      <a:r>
                        <a:rPr lang="en-US" sz="900" b="0" noProof="0" dirty="0">
                          <a:solidFill>
                            <a:schemeClr val="accent1">
                              <a:lumMod val="75000"/>
                            </a:schemeClr>
                          </a:solidFill>
                          <a:latin typeface="Times New Roman" pitchFamily="18" charset="0"/>
                          <a:cs typeface="Times New Roman" pitchFamily="18" charset="0"/>
                        </a:rPr>
                        <a:t>Czech</a:t>
                      </a:r>
                      <a:r>
                        <a:rPr lang="en-US" sz="900" b="0" baseline="0" noProof="0" dirty="0">
                          <a:solidFill>
                            <a:schemeClr val="accent1">
                              <a:lumMod val="75000"/>
                            </a:schemeClr>
                          </a:solidFill>
                          <a:latin typeface="Times New Roman" pitchFamily="18" charset="0"/>
                          <a:cs typeface="Times New Roman" pitchFamily="18" charset="0"/>
                        </a:rPr>
                        <a:t> Republic</a:t>
                      </a:r>
                      <a:endParaRPr lang="en-US" sz="900" b="0" noProof="0" dirty="0">
                        <a:solidFill>
                          <a:schemeClr val="accent1">
                            <a:lumMod val="75000"/>
                          </a:schemeClr>
                        </a:solidFill>
                        <a:latin typeface="Times New Roman" pitchFamily="18" charset="0"/>
                        <a:cs typeface="Times New Roman" pitchFamily="18" charset="0"/>
                      </a:endParaRP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19 %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3"/>
                  </a:ext>
                </a:extLst>
              </a:tr>
              <a:tr h="200869">
                <a:tc>
                  <a:txBody>
                    <a:bodyPr/>
                    <a:lstStyle/>
                    <a:p>
                      <a:r>
                        <a:rPr lang="en-US" sz="900" b="0" noProof="0" dirty="0">
                          <a:solidFill>
                            <a:schemeClr val="accent1">
                              <a:lumMod val="75000"/>
                            </a:schemeClr>
                          </a:solidFill>
                          <a:latin typeface="Times New Roman" pitchFamily="18" charset="0"/>
                          <a:cs typeface="Times New Roman" pitchFamily="18" charset="0"/>
                        </a:rPr>
                        <a:t>Croatia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18 %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200869">
                <a:tc>
                  <a:txBody>
                    <a:bodyPr/>
                    <a:lstStyle/>
                    <a:p>
                      <a:r>
                        <a:rPr lang="en-US" sz="900" b="0" noProof="0" dirty="0">
                          <a:solidFill>
                            <a:schemeClr val="accent1">
                              <a:lumMod val="75000"/>
                            </a:schemeClr>
                          </a:solidFill>
                          <a:latin typeface="Times New Roman" pitchFamily="18" charset="0"/>
                          <a:cs typeface="Times New Roman" pitchFamily="18" charset="0"/>
                        </a:rPr>
                        <a:t>Slovakia</a:t>
                      </a:r>
                    </a:p>
                  </a:txBody>
                  <a:tcPr marL="67522" marR="67522" marT="18202" marB="1820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algn="r"/>
                      <a:r>
                        <a:rPr lang="sr-Latn-RS" sz="900" b="0" kern="1200" dirty="0">
                          <a:solidFill>
                            <a:schemeClr val="accent1">
                              <a:lumMod val="75000"/>
                            </a:schemeClr>
                          </a:solidFill>
                          <a:latin typeface="Times New Roman" pitchFamily="18" charset="0"/>
                          <a:ea typeface="+mn-ea"/>
                          <a:cs typeface="Times New Roman" pitchFamily="18" charset="0"/>
                        </a:rPr>
                        <a:t>17 %</a:t>
                      </a:r>
                    </a:p>
                  </a:txBody>
                  <a:tcPr marL="67522" marR="67522" marT="18202" marB="1820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5"/>
                  </a:ext>
                </a:extLst>
              </a:tr>
            </a:tbl>
          </a:graphicData>
        </a:graphic>
      </p:graphicFrame>
      <p:pic>
        <p:nvPicPr>
          <p:cNvPr id="21542" name="Picture 11">
            <a:extLst>
              <a:ext uri="{FF2B5EF4-FFF2-40B4-BE49-F238E27FC236}">
                <a16:creationId xmlns:a16="http://schemas.microsoft.com/office/drawing/2014/main" xmlns="" id="{B845F9A3-5AF9-4A2C-94DB-4C09FCA317F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b="16162"/>
          <a:stretch>
            <a:fillRect/>
          </a:stretch>
        </p:blipFill>
        <p:spPr bwMode="auto">
          <a:xfrm>
            <a:off x="2830638" y="1290548"/>
            <a:ext cx="523875" cy="130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73" name="Table 72">
            <a:extLst>
              <a:ext uri="{FF2B5EF4-FFF2-40B4-BE49-F238E27FC236}">
                <a16:creationId xmlns:a16="http://schemas.microsoft.com/office/drawing/2014/main" xmlns="" id="{DCEA9B18-833E-4236-BE9A-D59642499F5D}"/>
              </a:ext>
            </a:extLst>
          </p:cNvPr>
          <p:cNvGraphicFramePr>
            <a:graphicFrameLocks noGrp="1"/>
          </p:cNvGraphicFramePr>
          <p:nvPr/>
        </p:nvGraphicFramePr>
        <p:xfrm>
          <a:off x="3505200" y="1047750"/>
          <a:ext cx="1828800" cy="1704974"/>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xmlns="" val="20000"/>
                    </a:ext>
                  </a:extLst>
                </a:gridCol>
                <a:gridCol w="685800">
                  <a:extLst>
                    <a:ext uri="{9D8B030D-6E8A-4147-A177-3AD203B41FA5}">
                      <a16:colId xmlns:a16="http://schemas.microsoft.com/office/drawing/2014/main" xmlns="" val="20001"/>
                    </a:ext>
                  </a:extLst>
                </a:gridCol>
              </a:tblGrid>
              <a:tr h="201780">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Serbia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10 %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0"/>
                  </a:ext>
                </a:extLst>
              </a:tr>
              <a:tr h="3416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Czech</a:t>
                      </a:r>
                      <a:r>
                        <a:rPr lang="en-US" sz="900" b="0" kern="1200" baseline="0" noProof="0" dirty="0">
                          <a:solidFill>
                            <a:schemeClr val="accent1">
                              <a:lumMod val="75000"/>
                            </a:schemeClr>
                          </a:solidFill>
                          <a:latin typeface="Times New Roman" pitchFamily="18" charset="0"/>
                          <a:ea typeface="+mn-ea"/>
                          <a:cs typeface="Times New Roman" pitchFamily="18" charset="0"/>
                        </a:rPr>
                        <a:t> Republic</a:t>
                      </a:r>
                      <a:endParaRPr lang="en-US" sz="900" b="0" kern="1200" noProof="0" dirty="0">
                        <a:solidFill>
                          <a:schemeClr val="accent1">
                            <a:lumMod val="75000"/>
                          </a:schemeClr>
                        </a:solidFill>
                        <a:latin typeface="Times New Roman" pitchFamily="18" charset="0"/>
                        <a:ea typeface="+mn-ea"/>
                        <a:cs typeface="Times New Roman" pitchFamily="18" charset="0"/>
                      </a:endParaRP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15 %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201780">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Romania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16 %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319924">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Slovakia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19-25 %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3"/>
                  </a:ext>
                </a:extLst>
              </a:tr>
              <a:tr h="319924">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Poland</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18-32 %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319924">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Croatia</a:t>
                      </a:r>
                    </a:p>
                  </a:txBody>
                  <a:tcPr marL="67522" marR="67522" marT="30959" marB="30959">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12-40 %</a:t>
                      </a:r>
                    </a:p>
                  </a:txBody>
                  <a:tcPr marL="67522" marR="67522" marT="30959" marB="30959">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5"/>
                  </a:ext>
                </a:extLst>
              </a:tr>
            </a:tbl>
          </a:graphicData>
        </a:graphic>
      </p:graphicFrame>
      <p:graphicFrame>
        <p:nvGraphicFramePr>
          <p:cNvPr id="74" name="Table 73">
            <a:extLst>
              <a:ext uri="{FF2B5EF4-FFF2-40B4-BE49-F238E27FC236}">
                <a16:creationId xmlns:a16="http://schemas.microsoft.com/office/drawing/2014/main" xmlns="" id="{D023F67A-7251-4D4C-89F3-964D27123C79}"/>
              </a:ext>
            </a:extLst>
          </p:cNvPr>
          <p:cNvGraphicFramePr>
            <a:graphicFrameLocks noGrp="1"/>
          </p:cNvGraphicFramePr>
          <p:nvPr/>
        </p:nvGraphicFramePr>
        <p:xfrm>
          <a:off x="6324600" y="1252538"/>
          <a:ext cx="1752600" cy="1322387"/>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xmlns="" val="20000"/>
                    </a:ext>
                  </a:extLst>
                </a:gridCol>
                <a:gridCol w="609600">
                  <a:extLst>
                    <a:ext uri="{9D8B030D-6E8A-4147-A177-3AD203B41FA5}">
                      <a16:colId xmlns:a16="http://schemas.microsoft.com/office/drawing/2014/main" xmlns="" val="20001"/>
                    </a:ext>
                  </a:extLst>
                </a:gridCol>
              </a:tblGrid>
              <a:tr h="197711">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Serbia</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20 %</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0"/>
                  </a:ext>
                </a:extLst>
              </a:tr>
              <a:tr h="197711">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Bulgaria</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20 %</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1"/>
                  </a:ext>
                </a:extLst>
              </a:tr>
              <a:tr h="1977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Slovakia</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a:t>
                      </a:r>
                      <a:r>
                        <a:rPr lang="en-US" sz="900" b="0" kern="1200" dirty="0">
                          <a:solidFill>
                            <a:schemeClr val="accent1">
                              <a:lumMod val="75000"/>
                            </a:schemeClr>
                          </a:solidFill>
                          <a:latin typeface="Times New Roman" pitchFamily="18" charset="0"/>
                          <a:ea typeface="+mn-ea"/>
                          <a:cs typeface="Times New Roman" pitchFamily="18" charset="0"/>
                        </a:rPr>
                        <a:t>0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2"/>
                  </a:ext>
                </a:extLst>
              </a:tr>
              <a:tr h="3338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Czech</a:t>
                      </a:r>
                      <a:r>
                        <a:rPr lang="en-US" sz="900" b="0" kern="1200" baseline="0" noProof="0" dirty="0">
                          <a:solidFill>
                            <a:schemeClr val="accent1">
                              <a:lumMod val="75000"/>
                            </a:schemeClr>
                          </a:solidFill>
                          <a:latin typeface="Times New Roman" pitchFamily="18" charset="0"/>
                          <a:ea typeface="+mn-ea"/>
                          <a:cs typeface="Times New Roman" pitchFamily="18" charset="0"/>
                        </a:rPr>
                        <a:t> Republic</a:t>
                      </a:r>
                      <a:endParaRPr lang="en-US" sz="900" b="0" kern="1200" noProof="0" dirty="0">
                        <a:solidFill>
                          <a:schemeClr val="accent1">
                            <a:lumMod val="75000"/>
                          </a:schemeClr>
                        </a:solidFill>
                        <a:latin typeface="Times New Roman" pitchFamily="18" charset="0"/>
                        <a:ea typeface="+mn-ea"/>
                        <a:cs typeface="Times New Roman" pitchFamily="18" charset="0"/>
                      </a:endParaRP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a:t>
                      </a:r>
                      <a:r>
                        <a:rPr lang="en-US" sz="900" b="0" kern="1200" dirty="0">
                          <a:solidFill>
                            <a:schemeClr val="accent1">
                              <a:lumMod val="75000"/>
                            </a:schemeClr>
                          </a:solidFill>
                          <a:latin typeface="Times New Roman" pitchFamily="18" charset="0"/>
                          <a:ea typeface="+mn-ea"/>
                          <a:cs typeface="Times New Roman" pitchFamily="18" charset="0"/>
                        </a:rPr>
                        <a:t>1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3"/>
                  </a:ext>
                </a:extLst>
              </a:tr>
              <a:tr h="1977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kern="1200" noProof="0" dirty="0">
                          <a:solidFill>
                            <a:schemeClr val="accent1">
                              <a:lumMod val="75000"/>
                            </a:schemeClr>
                          </a:solidFill>
                          <a:latin typeface="Times New Roman" pitchFamily="18" charset="0"/>
                          <a:ea typeface="+mn-ea"/>
                          <a:cs typeface="Times New Roman" pitchFamily="18" charset="0"/>
                        </a:rPr>
                        <a:t>Poland</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a:t>
                      </a:r>
                      <a:r>
                        <a:rPr lang="en-US" sz="900" b="0" kern="1200" dirty="0">
                          <a:solidFill>
                            <a:schemeClr val="accent1">
                              <a:lumMod val="75000"/>
                            </a:schemeClr>
                          </a:solidFill>
                          <a:latin typeface="Times New Roman" pitchFamily="18" charset="0"/>
                          <a:ea typeface="+mn-ea"/>
                          <a:cs typeface="Times New Roman" pitchFamily="18" charset="0"/>
                        </a:rPr>
                        <a:t>3 </a:t>
                      </a:r>
                      <a:r>
                        <a:rPr lang="sr-Latn-RS" sz="900" b="0" kern="1200" dirty="0">
                          <a:solidFill>
                            <a:schemeClr val="accent1">
                              <a:lumMod val="75000"/>
                            </a:schemeClr>
                          </a:solidFill>
                          <a:latin typeface="Times New Roman" pitchFamily="18" charset="0"/>
                          <a:ea typeface="+mn-ea"/>
                          <a:cs typeface="Times New Roman" pitchFamily="18" charset="0"/>
                        </a:rPr>
                        <a:t>%</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4"/>
                  </a:ext>
                </a:extLst>
              </a:tr>
              <a:tr h="197711">
                <a:tc>
                  <a:txBody>
                    <a:bodyPr/>
                    <a:lstStyle/>
                    <a:p>
                      <a:pPr marL="0" algn="l" defTabSz="914400" rtl="0" eaLnBrk="1" latinLnBrk="0" hangingPunct="1"/>
                      <a:r>
                        <a:rPr lang="en-US" sz="900" b="0" kern="1200" noProof="0" dirty="0">
                          <a:solidFill>
                            <a:schemeClr val="accent1">
                              <a:lumMod val="75000"/>
                            </a:schemeClr>
                          </a:solidFill>
                          <a:latin typeface="Times New Roman" pitchFamily="18" charset="0"/>
                          <a:ea typeface="+mn-ea"/>
                          <a:cs typeface="Times New Roman" pitchFamily="18" charset="0"/>
                        </a:rPr>
                        <a:t>Croatia</a:t>
                      </a:r>
                    </a:p>
                  </a:txBody>
                  <a:tcPr marL="67522" marR="67522" marT="30252" marB="30252">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algn="r" defTabSz="914400" rtl="0" eaLnBrk="1" latinLnBrk="0" hangingPunct="1"/>
                      <a:r>
                        <a:rPr lang="sr-Latn-RS" sz="900" b="0" kern="1200" dirty="0">
                          <a:solidFill>
                            <a:schemeClr val="accent1">
                              <a:lumMod val="75000"/>
                            </a:schemeClr>
                          </a:solidFill>
                          <a:latin typeface="Times New Roman" pitchFamily="18" charset="0"/>
                          <a:ea typeface="+mn-ea"/>
                          <a:cs typeface="Times New Roman" pitchFamily="18" charset="0"/>
                        </a:rPr>
                        <a:t>25 %</a:t>
                      </a:r>
                    </a:p>
                  </a:txBody>
                  <a:tcPr marL="67522" marR="67522" marT="30252" marB="30252">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xmlns="" val="10005"/>
                  </a:ext>
                </a:extLst>
              </a:tr>
            </a:tbl>
          </a:graphicData>
        </a:graphic>
      </p:graphicFrame>
      <p:pic>
        <p:nvPicPr>
          <p:cNvPr id="21582" name="Picture 11">
            <a:extLst>
              <a:ext uri="{FF2B5EF4-FFF2-40B4-BE49-F238E27FC236}">
                <a16:creationId xmlns:a16="http://schemas.microsoft.com/office/drawing/2014/main" xmlns="" id="{891F3830-09AD-48AE-A44D-72812118834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b="16162"/>
          <a:stretch>
            <a:fillRect/>
          </a:stretch>
        </p:blipFill>
        <p:spPr bwMode="auto">
          <a:xfrm>
            <a:off x="5648325" y="1270000"/>
            <a:ext cx="523875" cy="1301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83" name="Picture 4" descr="C:\Users\ana.muskinja\Desktop\rav-znak-beli.png">
            <a:extLst>
              <a:ext uri="{FF2B5EF4-FFF2-40B4-BE49-F238E27FC236}">
                <a16:creationId xmlns:a16="http://schemas.microsoft.com/office/drawing/2014/main" xmlns="" id="{5A3A35D4-8920-49F6-8353-B78F2FEA8CFF}"/>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44FC4525-86D3-495E-95EA-8A940759F4F9}"/>
              </a:ext>
            </a:extLst>
          </p:cNvPr>
          <p:cNvSpPr txBox="1"/>
          <p:nvPr/>
        </p:nvSpPr>
        <p:spPr>
          <a:xfrm>
            <a:off x="3200399" y="234314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Arial"/>
              <a:cs typeface="Arial"/>
            </a:endParaRPr>
          </a:p>
        </p:txBody>
      </p:sp>
      <p:pic>
        <p:nvPicPr>
          <p:cNvPr id="26"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
            <a:extLst>
              <a:ext uri="{FF2B5EF4-FFF2-40B4-BE49-F238E27FC236}">
                <a16:creationId xmlns:a16="http://schemas.microsoft.com/office/drawing/2014/main" xmlns="" id="{F7922E0E-8CB8-40C0-B480-1D31187A2439}"/>
              </a:ext>
            </a:extLst>
          </p:cNvPr>
          <p:cNvSpPr txBox="1">
            <a:spLocks noChangeArrowheads="1"/>
          </p:cNvSpPr>
          <p:nvPr/>
        </p:nvSpPr>
        <p:spPr bwMode="auto">
          <a:xfrm>
            <a:off x="1588"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aphicFrame>
        <p:nvGraphicFramePr>
          <p:cNvPr id="20484" name="Group 4">
            <a:extLst>
              <a:ext uri="{FF2B5EF4-FFF2-40B4-BE49-F238E27FC236}">
                <a16:creationId xmlns:a16="http://schemas.microsoft.com/office/drawing/2014/main" xmlns="" id="{FEE2654F-ADE7-4122-BCAF-B7CC486913EA}"/>
              </a:ext>
            </a:extLst>
          </p:cNvPr>
          <p:cNvGraphicFramePr>
            <a:graphicFrameLocks noGrp="1"/>
          </p:cNvGraphicFramePr>
          <p:nvPr>
            <p:extLst>
              <p:ext uri="{D42A27DB-BD31-4B8C-83A1-F6EECF244321}">
                <p14:modId xmlns:p14="http://schemas.microsoft.com/office/powerpoint/2010/main" xmlns="" val="3445506756"/>
              </p:ext>
            </p:extLst>
          </p:nvPr>
        </p:nvGraphicFramePr>
        <p:xfrm>
          <a:off x="2286000" y="1200150"/>
          <a:ext cx="1968500" cy="958849"/>
        </p:xfrm>
        <a:graphic>
          <a:graphicData uri="http://schemas.openxmlformats.org/drawingml/2006/table">
            <a:tbl>
              <a:tblPr/>
              <a:tblGrid>
                <a:gridCol w="1435100">
                  <a:extLst>
                    <a:ext uri="{9D8B030D-6E8A-4147-A177-3AD203B41FA5}">
                      <a16:colId xmlns:a16="http://schemas.microsoft.com/office/drawing/2014/main" xmlns="" val="20000"/>
                    </a:ext>
                  </a:extLst>
                </a:gridCol>
                <a:gridCol w="533400">
                  <a:extLst>
                    <a:ext uri="{9D8B030D-6E8A-4147-A177-3AD203B41FA5}">
                      <a16:colId xmlns:a16="http://schemas.microsoft.com/office/drawing/2014/main" xmlns="" val="20001"/>
                    </a:ext>
                  </a:extLst>
                </a:gridCol>
              </a:tblGrid>
              <a:tr h="125413">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6"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274637">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Highway E-70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rtl="0" eaLnBrk="1" fontAlgn="base" latinLnBrk="0" hangingPunct="1">
                        <a:lnSpc>
                          <a:spcPct val="96000"/>
                        </a:lnSpc>
                        <a:spcBef>
                          <a:spcPct val="0"/>
                        </a:spcBef>
                        <a:spcAft>
                          <a:spcPct val="0"/>
                        </a:spcAft>
                        <a:buFontTx/>
                        <a:buNone/>
                      </a:pPr>
                      <a:r>
                        <a:rPr lang="en-US" sz="800" b="0" i="0" u="none" strike="noStrike" cap="none" normalizeH="0" baseline="0" dirty="0">
                          <a:ln>
                            <a:noFill/>
                          </a:ln>
                          <a:solidFill>
                            <a:srgbClr val="3E3F68"/>
                          </a:solidFill>
                          <a:effectLst/>
                          <a:latin typeface="Hero"/>
                          <a:ea typeface="Microsoft YaHei"/>
                        </a:rPr>
                        <a:t> </a:t>
                      </a:r>
                      <a:r>
                        <a:rPr kumimoji="0" lang="en-US" sz="800" b="0" i="0" u="none" strike="noStrike" cap="none" normalizeH="0" baseline="0" dirty="0">
                          <a:ln>
                            <a:noFill/>
                          </a:ln>
                          <a:solidFill>
                            <a:srgbClr val="3E3F68"/>
                          </a:solidFill>
                          <a:effectLst/>
                          <a:latin typeface="Hero"/>
                          <a:ea typeface="Microsoft YaHei"/>
                        </a:rPr>
                        <a:t>27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284162">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Regional road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rtl="0" eaLnBrk="1" fontAlgn="base" latinLnBrk="0" hangingPunct="1">
                        <a:lnSpc>
                          <a:spcPct val="96000"/>
                        </a:lnSpc>
                        <a:spcBef>
                          <a:spcPct val="0"/>
                        </a:spcBef>
                        <a:spcAft>
                          <a:spcPct val="0"/>
                        </a:spcAft>
                        <a:buFontTx/>
                        <a:buNone/>
                      </a:pPr>
                      <a:r>
                        <a:rPr lang="en-US" sz="800" b="0" i="0" u="none" strike="noStrike" cap="none" normalizeH="0" baseline="0" dirty="0">
                          <a:ln>
                            <a:noFill/>
                          </a:ln>
                          <a:solidFill>
                            <a:srgbClr val="3E3F68"/>
                          </a:solidFill>
                          <a:effectLst/>
                          <a:latin typeface="Hero"/>
                          <a:ea typeface="Microsoft YaHei"/>
                        </a:rPr>
                        <a:t> </a:t>
                      </a:r>
                      <a:r>
                        <a:rPr kumimoji="0" lang="en-US" sz="800" b="0" i="0" u="none" strike="noStrike" cap="none" normalizeH="0" baseline="0" dirty="0">
                          <a:ln>
                            <a:noFill/>
                          </a:ln>
                          <a:solidFill>
                            <a:srgbClr val="3E3F68"/>
                          </a:solidFill>
                          <a:effectLst/>
                          <a:latin typeface="Hero"/>
                          <a:ea typeface="Microsoft YaHei"/>
                        </a:rPr>
                        <a:t>86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274637">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Local road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119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bl>
          </a:graphicData>
        </a:graphic>
      </p:graphicFrame>
      <p:sp>
        <p:nvSpPr>
          <p:cNvPr id="27669" name="Line 27">
            <a:extLst>
              <a:ext uri="{FF2B5EF4-FFF2-40B4-BE49-F238E27FC236}">
                <a16:creationId xmlns:a16="http://schemas.microsoft.com/office/drawing/2014/main" xmlns="" id="{6BE37F99-6C5B-4912-8419-0B668F2BC09D}"/>
              </a:ext>
            </a:extLst>
          </p:cNvPr>
          <p:cNvSpPr>
            <a:spLocks noChangeShapeType="1"/>
          </p:cNvSpPr>
          <p:nvPr/>
        </p:nvSpPr>
        <p:spPr bwMode="auto">
          <a:xfrm>
            <a:off x="2819400" y="895350"/>
            <a:ext cx="1588" cy="233363"/>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graphicFrame>
        <p:nvGraphicFramePr>
          <p:cNvPr id="20508" name="Group 28">
            <a:extLst>
              <a:ext uri="{FF2B5EF4-FFF2-40B4-BE49-F238E27FC236}">
                <a16:creationId xmlns:a16="http://schemas.microsoft.com/office/drawing/2014/main" xmlns="" id="{8C9EC03B-C977-4F93-B436-AD8525B41ED4}"/>
              </a:ext>
            </a:extLst>
          </p:cNvPr>
          <p:cNvGraphicFramePr>
            <a:graphicFrameLocks noGrp="1"/>
          </p:cNvGraphicFramePr>
          <p:nvPr>
            <p:extLst>
              <p:ext uri="{D42A27DB-BD31-4B8C-83A1-F6EECF244321}">
                <p14:modId xmlns:p14="http://schemas.microsoft.com/office/powerpoint/2010/main" xmlns="" val="3287461566"/>
              </p:ext>
            </p:extLst>
          </p:nvPr>
        </p:nvGraphicFramePr>
        <p:xfrm>
          <a:off x="6923925" y="1264363"/>
          <a:ext cx="1831975" cy="1706624"/>
        </p:xfrm>
        <a:graphic>
          <a:graphicData uri="http://schemas.openxmlformats.org/drawingml/2006/table">
            <a:tbl>
              <a:tblPr/>
              <a:tblGrid>
                <a:gridCol w="858838">
                  <a:extLst>
                    <a:ext uri="{9D8B030D-6E8A-4147-A177-3AD203B41FA5}">
                      <a16:colId xmlns:a16="http://schemas.microsoft.com/office/drawing/2014/main" xmlns="" val="20000"/>
                    </a:ext>
                  </a:extLst>
                </a:gridCol>
                <a:gridCol w="973137">
                  <a:extLst>
                    <a:ext uri="{9D8B030D-6E8A-4147-A177-3AD203B41FA5}">
                      <a16:colId xmlns:a16="http://schemas.microsoft.com/office/drawing/2014/main" xmlns="" val="20001"/>
                    </a:ext>
                  </a:extLst>
                </a:gridCol>
              </a:tblGrid>
              <a:tr h="122698">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6068" marB="44731"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278702">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River Sava length</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rtl="0" eaLnBrk="1" fontAlgn="base" latinLnBrk="0" hangingPunct="1">
                        <a:lnSpc>
                          <a:spcPct val="96000"/>
                        </a:lnSpc>
                        <a:spcBef>
                          <a:spcPct val="0"/>
                        </a:spcBef>
                        <a:spcAft>
                          <a:spcPct val="0"/>
                        </a:spcAft>
                        <a:buFontTx/>
                        <a:buNone/>
                      </a:pPr>
                      <a:r>
                        <a:rPr lang="en-US" sz="800" b="0" i="0" u="none" strike="noStrike" cap="none" normalizeH="0" baseline="0" dirty="0">
                          <a:ln>
                            <a:noFill/>
                          </a:ln>
                          <a:solidFill>
                            <a:srgbClr val="3E3F68"/>
                          </a:solidFill>
                          <a:effectLst/>
                          <a:latin typeface="Hero"/>
                          <a:ea typeface="Microsoft YaHei"/>
                        </a:rPr>
                        <a:t>  </a:t>
                      </a:r>
                      <a:r>
                        <a:rPr kumimoji="0" lang="en-US" sz="800" b="0" i="0" u="none" strike="noStrike" cap="none" normalizeH="0" baseline="0" dirty="0">
                          <a:ln>
                            <a:noFill/>
                          </a:ln>
                          <a:solidFill>
                            <a:srgbClr val="3E3F68"/>
                          </a:solidFill>
                          <a:effectLst/>
                          <a:latin typeface="Hero"/>
                          <a:ea typeface="Microsoft YaHei"/>
                        </a:rPr>
                        <a:t> 30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3944"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629902">
                <a:tc gridSpan="2">
                  <a:txBody>
                    <a:bodyPr/>
                    <a:lstStyle/>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Port in Sr. Mitrovica distance - 16 </a:t>
                      </a:r>
                      <a:r>
                        <a:rPr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Km</a:t>
                      </a:r>
                      <a:endPar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endParaRP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Port in </a:t>
                      </a:r>
                      <a:r>
                        <a:rPr kumimoji="0" lang="en-US" sz="1000" b="1" i="0" u="none" strike="noStrike" cap="none" normalizeH="0" baseline="0" dirty="0" err="1">
                          <a:ln>
                            <a:noFill/>
                          </a:ln>
                          <a:solidFill>
                            <a:srgbClr val="3E3F68"/>
                          </a:solidFill>
                          <a:effectLst/>
                          <a:latin typeface="Times New Roman" pitchFamily="18" charset="0"/>
                          <a:ea typeface="Microsoft YaHei"/>
                          <a:cs typeface="Times New Roman" pitchFamily="18" charset="0"/>
                        </a:rPr>
                        <a:t>Šabac</a:t>
                      </a: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distance -</a:t>
                      </a:r>
                      <a:r>
                        <a:rPr kumimoji="0" lang="en-US" sz="1000" b="0" i="0" u="none" strike="noStrike" cap="none" normalizeH="0" baseline="0" dirty="0">
                          <a:ln>
                            <a:noFill/>
                          </a:ln>
                          <a:solidFill>
                            <a:srgbClr val="3E3F68"/>
                          </a:solidFill>
                          <a:effectLst/>
                          <a:latin typeface="Times New Roman" pitchFamily="18" charset="0"/>
                          <a:ea typeface="Microsoft YaHei"/>
                          <a:cs typeface="Times New Roman" pitchFamily="18" charset="0"/>
                        </a:rPr>
                        <a:t> </a:t>
                      </a: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36 </a:t>
                      </a:r>
                      <a:r>
                        <a:rPr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Km</a:t>
                      </a:r>
                      <a:endPar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2"/>
                  </a:ext>
                </a:extLst>
              </a:tr>
              <a:tr h="548261">
                <a:tc>
                  <a:txBody>
                    <a:bodyPr/>
                    <a:lstStyle/>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Irrigation/drainage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1.109 </a:t>
                      </a:r>
                      <a:r>
                        <a:rPr lang="en-US" sz="800" b="0" i="0" u="none" strike="noStrike" cap="none" normalizeH="0" baseline="0" dirty="0">
                          <a:ln>
                            <a:noFill/>
                          </a:ln>
                          <a:solidFill>
                            <a:srgbClr val="3E3F68"/>
                          </a:solidFill>
                          <a:effectLst/>
                          <a:latin typeface="Hero"/>
                          <a:ea typeface="Microsoft YaHei"/>
                        </a:rPr>
                        <a:t>hectares</a:t>
                      </a:r>
                      <a:endParaRPr kumimoji="0" lang="en-US" sz="800" b="0" i="0" u="none" strike="noStrike" cap="none" normalizeH="0" baseline="0" dirty="0">
                        <a:ln>
                          <a:noFill/>
                        </a:ln>
                        <a:solidFill>
                          <a:srgbClr val="3E3F68"/>
                        </a:solidFill>
                        <a:effectLst/>
                        <a:latin typeface="Hero"/>
                        <a:ea typeface="Microsoft YaHei"/>
                      </a:endParaRPr>
                    </a:p>
                  </a:txBody>
                  <a:tcPr marL="68400" marR="68400" marT="3944"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3"/>
                  </a:ext>
                </a:extLst>
              </a:tr>
            </a:tbl>
          </a:graphicData>
        </a:graphic>
      </p:graphicFrame>
      <p:sp>
        <p:nvSpPr>
          <p:cNvPr id="27686" name="Line 49">
            <a:extLst>
              <a:ext uri="{FF2B5EF4-FFF2-40B4-BE49-F238E27FC236}">
                <a16:creationId xmlns:a16="http://schemas.microsoft.com/office/drawing/2014/main" xmlns="" id="{E9A21967-7087-4FC4-A302-9BDFF56E8682}"/>
              </a:ext>
            </a:extLst>
          </p:cNvPr>
          <p:cNvSpPr>
            <a:spLocks noChangeShapeType="1"/>
          </p:cNvSpPr>
          <p:nvPr/>
        </p:nvSpPr>
        <p:spPr bwMode="auto">
          <a:xfrm>
            <a:off x="6934200" y="819150"/>
            <a:ext cx="1588" cy="233363"/>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graphicFrame>
        <p:nvGraphicFramePr>
          <p:cNvPr id="20530" name="Group 50">
            <a:extLst>
              <a:ext uri="{FF2B5EF4-FFF2-40B4-BE49-F238E27FC236}">
                <a16:creationId xmlns:a16="http://schemas.microsoft.com/office/drawing/2014/main" xmlns="" id="{63568493-434E-4F5D-8823-D7592B056E08}"/>
              </a:ext>
            </a:extLst>
          </p:cNvPr>
          <p:cNvGraphicFramePr>
            <a:graphicFrameLocks noGrp="1"/>
          </p:cNvGraphicFramePr>
          <p:nvPr>
            <p:extLst>
              <p:ext uri="{D42A27DB-BD31-4B8C-83A1-F6EECF244321}">
                <p14:modId xmlns:p14="http://schemas.microsoft.com/office/powerpoint/2010/main" xmlns="" val="3707159645"/>
              </p:ext>
            </p:extLst>
          </p:nvPr>
        </p:nvGraphicFramePr>
        <p:xfrm>
          <a:off x="6248400" y="3637052"/>
          <a:ext cx="2579688" cy="1017141"/>
        </p:xfrm>
        <a:graphic>
          <a:graphicData uri="http://schemas.openxmlformats.org/drawingml/2006/table">
            <a:tbl>
              <a:tblPr/>
              <a:tblGrid>
                <a:gridCol w="2043113">
                  <a:extLst>
                    <a:ext uri="{9D8B030D-6E8A-4147-A177-3AD203B41FA5}">
                      <a16:colId xmlns:a16="http://schemas.microsoft.com/office/drawing/2014/main" xmlns="" val="20000"/>
                    </a:ext>
                  </a:extLst>
                </a:gridCol>
                <a:gridCol w="536575">
                  <a:extLst>
                    <a:ext uri="{9D8B030D-6E8A-4147-A177-3AD203B41FA5}">
                      <a16:colId xmlns:a16="http://schemas.microsoft.com/office/drawing/2014/main" xmlns="" val="20001"/>
                    </a:ext>
                  </a:extLst>
                </a:gridCol>
              </a:tblGrid>
              <a:tr h="148733">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FFFFFF"/>
                        </a:solidFill>
                        <a:effectLst/>
                        <a:latin typeface="Hero" pitchFamily="50" charset="0"/>
                        <a:ea typeface="Microsoft YaHei" charset="-122"/>
                      </a:endParaRPr>
                    </a:p>
                  </a:txBody>
                  <a:tcPr marT="47086"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524139">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Railway network length</a:t>
                      </a:r>
                    </a:p>
                    <a:p>
                      <a:pPr marL="0" marR="0" lvl="0" indent="0" algn="l" defTabSz="457200" rtl="0" eaLnBrk="1" fontAlgn="base" latinLnBrk="0" hangingPunct="1">
                        <a:lnSpc>
                          <a:spcPct val="132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Belgrade - Zagreb - </a:t>
                      </a:r>
                      <a:r>
                        <a:rPr kumimoji="0" lang="en-US" sz="1000" b="1" i="0" u="none" strike="noStrike" cap="none" normalizeH="0" baseline="0" dirty="0" err="1">
                          <a:ln>
                            <a:noFill/>
                          </a:ln>
                          <a:solidFill>
                            <a:srgbClr val="3E3F68"/>
                          </a:solidFill>
                          <a:effectLst/>
                          <a:latin typeface="Times New Roman" pitchFamily="18" charset="0"/>
                          <a:ea typeface="Microsoft YaHei"/>
                          <a:cs typeface="Times New Roman" pitchFamily="18" charset="0"/>
                        </a:rPr>
                        <a:t>Viena</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rPr>
                        <a:t>27 </a:t>
                      </a:r>
                      <a:r>
                        <a:rPr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rPr>
                        <a:t>Km</a:t>
                      </a:r>
                      <a:endParaRPr kumimoji="0"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344269">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Axial pressure</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Times New Roman" pitchFamily="18" charset="0"/>
                          <a:ea typeface="Microsoft YaHei"/>
                          <a:cs typeface="Times New Roman" pitchFamily="18" charset="0"/>
                        </a:rPr>
                        <a:t>22,5 t</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bl>
          </a:graphicData>
        </a:graphic>
      </p:graphicFrame>
      <p:sp>
        <p:nvSpPr>
          <p:cNvPr id="27700" name="Line 67">
            <a:extLst>
              <a:ext uri="{FF2B5EF4-FFF2-40B4-BE49-F238E27FC236}">
                <a16:creationId xmlns:a16="http://schemas.microsoft.com/office/drawing/2014/main" xmlns="" id="{9478E94C-6D90-4AB7-8B08-9CAE9616BE89}"/>
              </a:ext>
            </a:extLst>
          </p:cNvPr>
          <p:cNvSpPr>
            <a:spLocks noChangeShapeType="1"/>
          </p:cNvSpPr>
          <p:nvPr/>
        </p:nvSpPr>
        <p:spPr bwMode="auto">
          <a:xfrm>
            <a:off x="6477000" y="3346718"/>
            <a:ext cx="1588" cy="233362"/>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7701" name="Picture 68">
            <a:extLst>
              <a:ext uri="{FF2B5EF4-FFF2-40B4-BE49-F238E27FC236}">
                <a16:creationId xmlns:a16="http://schemas.microsoft.com/office/drawing/2014/main" xmlns="" id="{FD6E52A3-21D0-42CC-ADA8-4B828A742BE4}"/>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59025" y="890588"/>
            <a:ext cx="255588" cy="26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02" name="Picture 69">
            <a:extLst>
              <a:ext uri="{FF2B5EF4-FFF2-40B4-BE49-F238E27FC236}">
                <a16:creationId xmlns:a16="http://schemas.microsoft.com/office/drawing/2014/main" xmlns="" id="{68027D66-A481-4D5D-97DA-39EBC557874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46850" y="811213"/>
            <a:ext cx="268288" cy="268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03" name="Picture 70">
            <a:extLst>
              <a:ext uri="{FF2B5EF4-FFF2-40B4-BE49-F238E27FC236}">
                <a16:creationId xmlns:a16="http://schemas.microsoft.com/office/drawing/2014/main" xmlns="" id="{0A68279C-375B-42C5-A232-9CEF8DC75145}"/>
              </a:ext>
            </a:extLst>
          </p:cNvPr>
          <p:cNvPicPr>
            <a:picLocks noChangeAspect="1" noChangeArrowheads="1"/>
          </p:cNvPicPr>
          <p:nvPr/>
        </p:nvPicPr>
        <p:blipFill>
          <a:blip r:embed="rId5" cstate="print">
            <a:lum bright="70000" contrast="-70000"/>
            <a:extLst>
              <a:ext uri="{28A0092B-C50C-407E-A947-70E740481C1C}">
                <a14:useLocalDpi xmlns:a14="http://schemas.microsoft.com/office/drawing/2010/main" xmlns="" val="0"/>
              </a:ext>
            </a:extLst>
          </a:blip>
          <a:srcRect/>
          <a:stretch>
            <a:fillRect/>
          </a:stretch>
        </p:blipFill>
        <p:spPr bwMode="auto">
          <a:xfrm>
            <a:off x="6172200" y="3305621"/>
            <a:ext cx="255588"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graphicFrame>
        <p:nvGraphicFramePr>
          <p:cNvPr id="20551" name="Group 71">
            <a:extLst>
              <a:ext uri="{FF2B5EF4-FFF2-40B4-BE49-F238E27FC236}">
                <a16:creationId xmlns:a16="http://schemas.microsoft.com/office/drawing/2014/main" xmlns="" id="{632B3107-E172-44B1-B1AA-1F1B606DE7A8}"/>
              </a:ext>
            </a:extLst>
          </p:cNvPr>
          <p:cNvGraphicFramePr>
            <a:graphicFrameLocks noGrp="1"/>
          </p:cNvGraphicFramePr>
          <p:nvPr>
            <p:extLst>
              <p:ext uri="{D42A27DB-BD31-4B8C-83A1-F6EECF244321}">
                <p14:modId xmlns:p14="http://schemas.microsoft.com/office/powerpoint/2010/main" xmlns="" val="1885118326"/>
              </p:ext>
            </p:extLst>
          </p:nvPr>
        </p:nvGraphicFramePr>
        <p:xfrm>
          <a:off x="1374775" y="2811463"/>
          <a:ext cx="1979613" cy="963612"/>
        </p:xfrm>
        <a:graphic>
          <a:graphicData uri="http://schemas.openxmlformats.org/drawingml/2006/table">
            <a:tbl>
              <a:tblPr/>
              <a:tblGrid>
                <a:gridCol w="1111250">
                  <a:extLst>
                    <a:ext uri="{9D8B030D-6E8A-4147-A177-3AD203B41FA5}">
                      <a16:colId xmlns:a16="http://schemas.microsoft.com/office/drawing/2014/main" xmlns="" val="20000"/>
                    </a:ext>
                  </a:extLst>
                </a:gridCol>
                <a:gridCol w="868363">
                  <a:extLst>
                    <a:ext uri="{9D8B030D-6E8A-4147-A177-3AD203B41FA5}">
                      <a16:colId xmlns:a16="http://schemas.microsoft.com/office/drawing/2014/main" xmlns="" val="20001"/>
                    </a:ext>
                  </a:extLst>
                </a:gridCol>
              </a:tblGrid>
              <a:tr h="125413">
                <a:tc gridSpan="2">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200" b="1" i="0" u="none" strike="noStrike" cap="none" normalizeH="0" baseline="0" dirty="0">
                        <a:ln>
                          <a:noFill/>
                        </a:ln>
                        <a:solidFill>
                          <a:srgbClr val="3E3F68"/>
                        </a:solidFill>
                        <a:effectLst/>
                        <a:latin typeface="Hero" pitchFamily="50" charset="0"/>
                        <a:ea typeface="Microsoft YaHei" charset="-122"/>
                      </a:endParaRPr>
                    </a:p>
                  </a:txBody>
                  <a:tcPr marT="47086" horzOverflow="overflow">
                    <a:lnL w="11520" cap="flat" cmpd="sng" algn="ctr">
                      <a:solidFill>
                        <a:srgbClr val="F68420"/>
                      </a:solidFill>
                      <a:prstDash val="solid"/>
                      <a:round/>
                      <a:headEnd type="none" w="med" len="med"/>
                      <a:tailEnd type="none" w="med" len="med"/>
                    </a:lnL>
                    <a:lnR>
                      <a:noFill/>
                    </a:lnR>
                    <a:lnT w="11520" cap="flat" cmpd="sng" algn="ctr">
                      <a:solidFill>
                        <a:srgbClr val="F68420"/>
                      </a:solidFill>
                      <a:prstDash val="solid"/>
                      <a:round/>
                      <a:headEnd type="none" w="med" len="med"/>
                      <a:tailEnd type="none" w="med" len="med"/>
                    </a:lnT>
                    <a:lnB>
                      <a:noFill/>
                    </a:lnB>
                    <a:lnTlToBr>
                      <a:noFill/>
                    </a:lnTlToBr>
                    <a:lnBlToTr>
                      <a:noFill/>
                    </a:lnBlToTr>
                    <a:solidFill>
                      <a:srgbClr val="F68420"/>
                    </a:solidFill>
                  </a:tcPr>
                </a:tc>
                <a:tc hMerge="1">
                  <a:txBody>
                    <a:bodyPr/>
                    <a:lstStyle/>
                    <a:p>
                      <a:endParaRPr lang="en-US"/>
                    </a:p>
                  </a:txBody>
                  <a:tcPr/>
                </a:tc>
                <a:extLst>
                  <a:ext uri="{0D108BD9-81ED-4DB2-BD59-A6C34878D82A}">
                    <a16:rowId xmlns:a16="http://schemas.microsoft.com/office/drawing/2014/main" xmlns="" val="10000"/>
                  </a:ext>
                </a:extLst>
              </a:tr>
              <a:tr h="280987">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Sewage system</a:t>
                      </a:r>
                    </a:p>
                  </a:txBody>
                  <a:tcPr marL="68400" marR="68400" marT="0" marB="0" anchor="ctr" horzOverflow="overflow">
                    <a:lnL>
                      <a:noFill/>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100 %</a:t>
                      </a: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a:noFill/>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1"/>
                  </a:ext>
                </a:extLst>
              </a:tr>
              <a:tr h="282575">
                <a:tc>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Sewage network</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a:txBody>
                    <a:bodyPr/>
                    <a:lstStyle/>
                    <a:p>
                      <a:pPr marL="0" marR="0" lvl="0" indent="0" algn="l" defTabSz="457200" rtl="0" eaLnBrk="1" fontAlgn="base" latinLnBrk="0" hangingPunct="1">
                        <a:lnSpc>
                          <a:spcPct val="96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800" b="0" i="0" u="none" strike="noStrike" cap="none" normalizeH="0" baseline="0" dirty="0">
                          <a:ln>
                            <a:noFill/>
                          </a:ln>
                          <a:solidFill>
                            <a:srgbClr val="3E3F68"/>
                          </a:solidFill>
                          <a:effectLst/>
                          <a:latin typeface="Hero"/>
                          <a:ea typeface="Microsoft YaHei"/>
                        </a:rPr>
                        <a:t>100 </a:t>
                      </a:r>
                      <a:r>
                        <a:rPr lang="en-US" sz="800" b="0" i="0" u="none" strike="noStrike" cap="none" normalizeH="0" baseline="0" dirty="0">
                          <a:ln>
                            <a:noFill/>
                          </a:ln>
                          <a:solidFill>
                            <a:srgbClr val="3E3F68"/>
                          </a:solidFill>
                          <a:effectLst/>
                          <a:latin typeface="Hero"/>
                          <a:ea typeface="Microsoft YaHei"/>
                        </a:rPr>
                        <a:t>Km</a:t>
                      </a:r>
                      <a:endParaRPr kumimoji="0" lang="en-US" sz="800" b="0" i="0" u="none" strike="noStrike" cap="none" normalizeH="0" baseline="0" dirty="0">
                        <a:ln>
                          <a:noFill/>
                        </a:ln>
                        <a:solidFill>
                          <a:srgbClr val="3E3F68"/>
                        </a:solidFill>
                        <a:effectLst/>
                        <a:latin typeface="Hero"/>
                        <a:ea typeface="Microsoft YaHei"/>
                      </a:endParaRPr>
                    </a:p>
                  </a:txBody>
                  <a:tcPr marL="68400" marR="68400" marT="4031" marB="0" anchor="ctr" horzOverflow="overflow">
                    <a:lnL w="11520" cap="flat" cmpd="sng" algn="ctr">
                      <a:solidFill>
                        <a:srgbClr val="FFFFFF"/>
                      </a:solidFill>
                      <a:prstDash val="solid"/>
                      <a:round/>
                      <a:headEnd type="none" w="med" len="med"/>
                      <a:tailEnd type="none" w="med" len="med"/>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extLst>
                  <a:ext uri="{0D108BD9-81ED-4DB2-BD59-A6C34878D82A}">
                    <a16:rowId xmlns:a16="http://schemas.microsoft.com/office/drawing/2014/main" xmlns="" val="10002"/>
                  </a:ext>
                </a:extLst>
              </a:tr>
              <a:tr h="274637">
                <a:tc gridSpan="2">
                  <a:txBody>
                    <a:bodyPr/>
                    <a:lstStyle/>
                    <a:p>
                      <a:pPr marL="0" marR="0" lvl="0" indent="0" algn="l" defTabSz="457200" rtl="0" eaLnBrk="1" fontAlgn="base" latinLnBrk="0" hangingPunct="1">
                        <a:lnSpc>
                          <a:spcPct val="115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Water </a:t>
                      </a:r>
                      <a:r>
                        <a:rPr kumimoji="0" lang="en-US" sz="1000" b="1" i="0" u="none" strike="noStrike" cap="none" normalizeH="0" baseline="0" dirty="0" err="1">
                          <a:ln>
                            <a:noFill/>
                          </a:ln>
                          <a:solidFill>
                            <a:srgbClr val="3E3F68"/>
                          </a:solidFill>
                          <a:effectLst/>
                          <a:latin typeface="Times New Roman" pitchFamily="18" charset="0"/>
                          <a:ea typeface="Microsoft YaHei"/>
                          <a:cs typeface="Times New Roman" pitchFamily="18" charset="0"/>
                        </a:rPr>
                        <a:t>purlfier</a:t>
                      </a:r>
                      <a:r>
                        <a:rPr kumimoji="0" lang="en-US" sz="1000" b="1" i="0" u="none" strike="noStrike" cap="none" normalizeH="0" baseline="0" dirty="0">
                          <a:ln>
                            <a:noFill/>
                          </a:ln>
                          <a:solidFill>
                            <a:srgbClr val="3E3F68"/>
                          </a:solidFill>
                          <a:effectLst/>
                          <a:latin typeface="Times New Roman" pitchFamily="18" charset="0"/>
                          <a:ea typeface="Microsoft YaHei"/>
                          <a:cs typeface="Times New Roman" pitchFamily="18" charset="0"/>
                        </a:rPr>
                        <a:t> in use</a:t>
                      </a:r>
                    </a:p>
                  </a:txBody>
                  <a:tcPr marL="68400" marR="68400" marT="0" marB="0" anchor="ctr" horzOverflow="overflow">
                    <a:lnL>
                      <a:noFill/>
                    </a:lnL>
                    <a:lnR w="11520" cap="flat" cmpd="sng" algn="ctr">
                      <a:solidFill>
                        <a:srgbClr val="FFFFFF"/>
                      </a:solidFill>
                      <a:prstDash val="solid"/>
                      <a:round/>
                      <a:headEnd type="none" w="med" len="med"/>
                      <a:tailEnd type="none" w="med" len="med"/>
                    </a:lnR>
                    <a:lnT w="11520" cap="flat" cmpd="sng" algn="ctr">
                      <a:solidFill>
                        <a:srgbClr val="FFFFFF"/>
                      </a:solidFill>
                      <a:prstDash val="solid"/>
                      <a:round/>
                      <a:headEnd type="none" w="med" len="med"/>
                      <a:tailEnd type="none" w="med" len="med"/>
                    </a:lnT>
                    <a:lnB w="11520" cap="flat" cmpd="sng" algn="ctr">
                      <a:solidFill>
                        <a:srgbClr val="FFFFFF"/>
                      </a:solidFill>
                      <a:prstDash val="solid"/>
                      <a:round/>
                      <a:headEnd type="none" w="med" len="med"/>
                      <a:tailEnd type="none" w="med" len="med"/>
                    </a:lnB>
                    <a:lnTlToBr>
                      <a:noFill/>
                    </a:lnTlToBr>
                    <a:lnBlToTr>
                      <a:noFill/>
                    </a:lnBlToTr>
                    <a:solidFill>
                      <a:srgbClr val="D9D9D9">
                        <a:alpha val="67999"/>
                      </a:srgbClr>
                    </a:solidFill>
                  </a:tcPr>
                </a:tc>
                <a:tc hMerge="1">
                  <a:txBody>
                    <a:bodyPr/>
                    <a:lstStyle/>
                    <a:p>
                      <a:endParaRPr lang="en-US"/>
                    </a:p>
                  </a:txBody>
                  <a:tcPr/>
                </a:tc>
                <a:extLst>
                  <a:ext uri="{0D108BD9-81ED-4DB2-BD59-A6C34878D82A}">
                    <a16:rowId xmlns:a16="http://schemas.microsoft.com/office/drawing/2014/main" xmlns="" val="10003"/>
                  </a:ext>
                </a:extLst>
              </a:tr>
            </a:tbl>
          </a:graphicData>
        </a:graphic>
      </p:graphicFrame>
      <p:sp>
        <p:nvSpPr>
          <p:cNvPr id="27719" name="Line 91">
            <a:extLst>
              <a:ext uri="{FF2B5EF4-FFF2-40B4-BE49-F238E27FC236}">
                <a16:creationId xmlns:a16="http://schemas.microsoft.com/office/drawing/2014/main" xmlns="" id="{547B8CD7-B297-4932-8531-F4E2F4925CCE}"/>
              </a:ext>
            </a:extLst>
          </p:cNvPr>
          <p:cNvSpPr>
            <a:spLocks noChangeShapeType="1"/>
          </p:cNvSpPr>
          <p:nvPr/>
        </p:nvSpPr>
        <p:spPr bwMode="auto">
          <a:xfrm>
            <a:off x="1385888" y="2520950"/>
            <a:ext cx="1587" cy="231775"/>
          </a:xfrm>
          <a:prstGeom prst="line">
            <a:avLst/>
          </a:prstGeom>
          <a:noFill/>
          <a:ln w="76320" cap="sq">
            <a:solidFill>
              <a:srgbClr val="F68420"/>
            </a:solidFill>
            <a:miter lim="800000"/>
            <a:headEnd/>
            <a:tailEnd/>
          </a:ln>
          <a:extLst>
            <a:ext uri="{909E8E84-426E-40DD-AFC4-6F175D3DCCD1}">
              <a14:hiddenFill xmlns:a14="http://schemas.microsoft.com/office/drawing/2010/main" xmlns="">
                <a:noFill/>
              </a14:hiddenFill>
            </a:ext>
          </a:extLst>
        </p:spPr>
        <p:txBody>
          <a:bodyPr/>
          <a:lstStyle/>
          <a:p>
            <a:endParaRPr lang="en-GB"/>
          </a:p>
        </p:txBody>
      </p:sp>
      <p:pic>
        <p:nvPicPr>
          <p:cNvPr id="27720" name="Picture 92">
            <a:extLst>
              <a:ext uri="{FF2B5EF4-FFF2-40B4-BE49-F238E27FC236}">
                <a16:creationId xmlns:a16="http://schemas.microsoft.com/office/drawing/2014/main" xmlns="" id="{214FA6DE-2DC4-4682-BDB5-96C443AC3622}"/>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47750" y="2498725"/>
            <a:ext cx="268288" cy="27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21" name="Picture 94">
            <a:extLst>
              <a:ext uri="{FF2B5EF4-FFF2-40B4-BE49-F238E27FC236}">
                <a16:creationId xmlns:a16="http://schemas.microsoft.com/office/drawing/2014/main" xmlns="" id="{B049661D-EDDA-42E4-A533-15991B83A340}"/>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976098" y="3226085"/>
            <a:ext cx="2159589" cy="14729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22" name="Picture 95">
            <a:extLst>
              <a:ext uri="{FF2B5EF4-FFF2-40B4-BE49-F238E27FC236}">
                <a16:creationId xmlns:a16="http://schemas.microsoft.com/office/drawing/2014/main" xmlns="" id="{2BCAD86E-EB74-4EAB-8A1E-57580FEF24FC}"/>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495801" y="1284269"/>
            <a:ext cx="2192676" cy="14954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27723" name="Picture 96">
            <a:extLst>
              <a:ext uri="{FF2B5EF4-FFF2-40B4-BE49-F238E27FC236}">
                <a16:creationId xmlns:a16="http://schemas.microsoft.com/office/drawing/2014/main" xmlns="" id="{6EDACB3D-5A04-46B0-A58C-669A35FA6A57}"/>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95209" y="897063"/>
            <a:ext cx="1906909" cy="12707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6340EA6C-4522-42DB-A1C6-52595EBCB300}"/>
              </a:ext>
            </a:extLst>
          </p:cNvPr>
          <p:cNvSpPr txBox="1"/>
          <p:nvPr/>
        </p:nvSpPr>
        <p:spPr>
          <a:xfrm>
            <a:off x="3220278" y="241603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Arial"/>
            </a:endParaRPr>
          </a:p>
        </p:txBody>
      </p:sp>
      <p:sp>
        <p:nvSpPr>
          <p:cNvPr id="3" name="TextBox 2">
            <a:extLst>
              <a:ext uri="{FF2B5EF4-FFF2-40B4-BE49-F238E27FC236}">
                <a16:creationId xmlns:a16="http://schemas.microsoft.com/office/drawing/2014/main" xmlns="" id="{07D07100-9DA9-4BA2-A2F9-89B389E45AAF}"/>
              </a:ext>
            </a:extLst>
          </p:cNvPr>
          <p:cNvSpPr txBox="1"/>
          <p:nvPr/>
        </p:nvSpPr>
        <p:spPr>
          <a:xfrm>
            <a:off x="0" y="0"/>
            <a:ext cx="84350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en-GB" sz="2800" b="1"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INFRASTRACTURE</a:t>
            </a:r>
            <a:endPar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xmlns="" id="{0F50DA7A-6027-4D1D-94BC-1122128A9E46}"/>
              </a:ext>
            </a:extLst>
          </p:cNvPr>
          <p:cNvSpPr txBox="1"/>
          <p:nvPr/>
        </p:nvSpPr>
        <p:spPr>
          <a:xfrm>
            <a:off x="2816893" y="839203"/>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solidFill>
                  <a:schemeClr val="tx2"/>
                </a:solidFill>
                <a:latin typeface="Times New Roman" pitchFamily="18" charset="0"/>
                <a:cs typeface="Times New Roman" pitchFamily="18" charset="0"/>
              </a:rPr>
              <a:t>ROADS</a:t>
            </a:r>
            <a:endParaRPr lang="en-US" dirty="0">
              <a:solidFill>
                <a:schemeClr val="tx2"/>
              </a:solidFill>
              <a:latin typeface="Times New Roman" pitchFamily="18" charset="0"/>
              <a:cs typeface="Times New Roman" pitchFamily="18" charset="0"/>
            </a:endParaRPr>
          </a:p>
        </p:txBody>
      </p:sp>
      <p:sp>
        <p:nvSpPr>
          <p:cNvPr id="32" name="TextBox 31">
            <a:extLst>
              <a:ext uri="{FF2B5EF4-FFF2-40B4-BE49-F238E27FC236}">
                <a16:creationId xmlns:a16="http://schemas.microsoft.com/office/drawing/2014/main" xmlns="" id="{80C2F75A-254E-41FC-9006-F2EA1761D515}"/>
              </a:ext>
            </a:extLst>
          </p:cNvPr>
          <p:cNvSpPr txBox="1"/>
          <p:nvPr/>
        </p:nvSpPr>
        <p:spPr>
          <a:xfrm>
            <a:off x="1433260" y="245594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tx2"/>
                </a:solidFill>
                <a:latin typeface="Times New Roman" pitchFamily="18" charset="0"/>
                <a:cs typeface="Times New Roman" pitchFamily="18" charset="0"/>
              </a:rPr>
              <a:t>SEWAGE SYSTEM</a:t>
            </a:r>
          </a:p>
        </p:txBody>
      </p:sp>
      <p:sp>
        <p:nvSpPr>
          <p:cNvPr id="33" name="TextBox 32">
            <a:extLst>
              <a:ext uri="{FF2B5EF4-FFF2-40B4-BE49-F238E27FC236}">
                <a16:creationId xmlns:a16="http://schemas.microsoft.com/office/drawing/2014/main" xmlns="" id="{8136CD33-67BA-4420-BF68-DC26E110067F}"/>
              </a:ext>
            </a:extLst>
          </p:cNvPr>
          <p:cNvSpPr txBox="1"/>
          <p:nvPr/>
        </p:nvSpPr>
        <p:spPr>
          <a:xfrm>
            <a:off x="7035465" y="76400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tx2"/>
                </a:solidFill>
                <a:latin typeface="Times New Roman" pitchFamily="18" charset="0"/>
                <a:cs typeface="Times New Roman" pitchFamily="18" charset="0"/>
              </a:rPr>
              <a:t>WATER SUPPLY</a:t>
            </a:r>
            <a:endParaRPr lang="en-US" dirty="0">
              <a:solidFill>
                <a:schemeClr val="tx2"/>
              </a:solidFill>
              <a:latin typeface="Times New Roman" pitchFamily="18" charset="0"/>
              <a:cs typeface="Times New Roman" pitchFamily="18" charset="0"/>
            </a:endParaRPr>
          </a:p>
        </p:txBody>
      </p:sp>
      <p:sp>
        <p:nvSpPr>
          <p:cNvPr id="34" name="TextBox 33">
            <a:extLst>
              <a:ext uri="{FF2B5EF4-FFF2-40B4-BE49-F238E27FC236}">
                <a16:creationId xmlns:a16="http://schemas.microsoft.com/office/drawing/2014/main" xmlns="" id="{2AB07116-FF49-45E3-BFD0-DB9A9B2EC3ED}"/>
              </a:ext>
            </a:extLst>
          </p:cNvPr>
          <p:cNvSpPr txBox="1"/>
          <p:nvPr/>
        </p:nvSpPr>
        <p:spPr>
          <a:xfrm>
            <a:off x="6534397" y="325080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solidFill>
                  <a:schemeClr val="tx2"/>
                </a:solidFill>
                <a:latin typeface="Times New Roman" pitchFamily="18" charset="0"/>
                <a:cs typeface="Times New Roman" pitchFamily="18" charset="0"/>
              </a:rPr>
              <a:t>RAILWAY</a:t>
            </a:r>
          </a:p>
        </p:txBody>
      </p:sp>
      <p:pic>
        <p:nvPicPr>
          <p:cNvPr id="2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1">
            <a:extLst>
              <a:ext uri="{FF2B5EF4-FFF2-40B4-BE49-F238E27FC236}">
                <a16:creationId xmlns:a16="http://schemas.microsoft.com/office/drawing/2014/main" xmlns="" id="{3BAABCB1-42BE-4120-9AD2-64957DA274FC}"/>
              </a:ext>
            </a:extLst>
          </p:cNvPr>
          <p:cNvSpPr txBox="1">
            <a:spLocks noChangeArrowheads="1"/>
          </p:cNvSpPr>
          <p:nvPr/>
        </p:nvSpPr>
        <p:spPr bwMode="auto">
          <a:xfrm>
            <a:off x="0" y="0"/>
            <a:ext cx="8458200" cy="769938"/>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pSp>
        <p:nvGrpSpPr>
          <p:cNvPr id="51203" name="Group 2">
            <a:extLst>
              <a:ext uri="{FF2B5EF4-FFF2-40B4-BE49-F238E27FC236}">
                <a16:creationId xmlns:a16="http://schemas.microsoft.com/office/drawing/2014/main" xmlns="" id="{E4E92EA3-8B2E-4580-BC24-7E434450126A}"/>
              </a:ext>
            </a:extLst>
          </p:cNvPr>
          <p:cNvGrpSpPr>
            <a:grpSpLocks/>
          </p:cNvGrpSpPr>
          <p:nvPr/>
        </p:nvGrpSpPr>
        <p:grpSpPr bwMode="auto">
          <a:xfrm>
            <a:off x="1099434" y="925329"/>
            <a:ext cx="6644558" cy="3953807"/>
            <a:chOff x="666" y="568"/>
            <a:chExt cx="4218" cy="2401"/>
          </a:xfrm>
        </p:grpSpPr>
        <p:pic>
          <p:nvPicPr>
            <p:cNvPr id="51218" name="Picture 4">
              <a:extLst>
                <a:ext uri="{FF2B5EF4-FFF2-40B4-BE49-F238E27FC236}">
                  <a16:creationId xmlns:a16="http://schemas.microsoft.com/office/drawing/2014/main" xmlns="" id="{051AAD50-4060-4674-84F5-549307066E1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2" y="610"/>
              <a:ext cx="278" cy="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51219" name="Picture 5">
              <a:extLst>
                <a:ext uri="{FF2B5EF4-FFF2-40B4-BE49-F238E27FC236}">
                  <a16:creationId xmlns:a16="http://schemas.microsoft.com/office/drawing/2014/main" xmlns="" id="{36C74E0F-2702-4132-B47C-BE6F8CF80AB4}"/>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l="28149" t="25165" r="61530" b="10214"/>
            <a:stretch>
              <a:fillRect/>
            </a:stretch>
          </p:blipFill>
          <p:spPr bwMode="auto">
            <a:xfrm>
              <a:off x="3762" y="1014"/>
              <a:ext cx="115" cy="19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51220" name="Text Box 6">
              <a:extLst>
                <a:ext uri="{FF2B5EF4-FFF2-40B4-BE49-F238E27FC236}">
                  <a16:creationId xmlns:a16="http://schemas.microsoft.com/office/drawing/2014/main" xmlns="" id="{55E62967-0801-4B7A-BA8C-79E77D3ED838}"/>
                </a:ext>
              </a:extLst>
            </p:cNvPr>
            <p:cNvSpPr txBox="1">
              <a:spLocks noChangeArrowheads="1"/>
            </p:cNvSpPr>
            <p:nvPr/>
          </p:nvSpPr>
          <p:spPr bwMode="auto">
            <a:xfrm>
              <a:off x="4168" y="1485"/>
              <a:ext cx="57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1221" name="Text Box 7">
              <a:extLst>
                <a:ext uri="{FF2B5EF4-FFF2-40B4-BE49-F238E27FC236}">
                  <a16:creationId xmlns:a16="http://schemas.microsoft.com/office/drawing/2014/main" xmlns="" id="{DC42AE69-00AB-4032-B1E7-E55970FD8719}"/>
                </a:ext>
              </a:extLst>
            </p:cNvPr>
            <p:cNvSpPr txBox="1">
              <a:spLocks noChangeArrowheads="1"/>
            </p:cNvSpPr>
            <p:nvPr/>
          </p:nvSpPr>
          <p:spPr bwMode="auto">
            <a:xfrm>
              <a:off x="4127" y="1883"/>
              <a:ext cx="57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1222" name="Text Box 8">
              <a:extLst>
                <a:ext uri="{FF2B5EF4-FFF2-40B4-BE49-F238E27FC236}">
                  <a16:creationId xmlns:a16="http://schemas.microsoft.com/office/drawing/2014/main" xmlns="" id="{4489C9E1-637F-4F13-8886-BFC710255DB9}"/>
                </a:ext>
              </a:extLst>
            </p:cNvPr>
            <p:cNvSpPr txBox="1">
              <a:spLocks noChangeArrowheads="1"/>
            </p:cNvSpPr>
            <p:nvPr/>
          </p:nvSpPr>
          <p:spPr bwMode="auto">
            <a:xfrm>
              <a:off x="4141" y="2213"/>
              <a:ext cx="57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1223" name="Rectangle 9">
              <a:extLst>
                <a:ext uri="{FF2B5EF4-FFF2-40B4-BE49-F238E27FC236}">
                  <a16:creationId xmlns:a16="http://schemas.microsoft.com/office/drawing/2014/main" xmlns="" id="{092E7420-79C5-4E0F-B435-E96B7363435C}"/>
                </a:ext>
              </a:extLst>
            </p:cNvPr>
            <p:cNvSpPr>
              <a:spLocks noChangeArrowheads="1"/>
            </p:cNvSpPr>
            <p:nvPr/>
          </p:nvSpPr>
          <p:spPr bwMode="auto">
            <a:xfrm>
              <a:off x="1346" y="568"/>
              <a:ext cx="2150" cy="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endParaRPr lang="sr-Latn-RS" altLang="en-US" sz="1200" b="1" dirty="0" smtClean="0">
                <a:solidFill>
                  <a:srgbClr val="3E3F68"/>
                </a:solidFill>
                <a:latin typeface="Times New Roman" pitchFamily="18" charset="0"/>
                <a:cs typeface="Times New Roman" pitchFamily="18" charset="0"/>
              </a:endParaRPr>
            </a:p>
            <a:p>
              <a:pPr algn="just"/>
              <a:r>
                <a:rPr lang="en-US" altLang="en-US" sz="1200" b="1" dirty="0" smtClean="0">
                  <a:solidFill>
                    <a:srgbClr val="3E3F68"/>
                  </a:solidFill>
                  <a:latin typeface="Times New Roman" pitchFamily="18" charset="0"/>
                  <a:cs typeface="Times New Roman" pitchFamily="18" charset="0"/>
                </a:rPr>
                <a:t>Laying </a:t>
              </a:r>
              <a:r>
                <a:rPr lang="en-US" altLang="en-US" sz="1200" b="1" dirty="0">
                  <a:solidFill>
                    <a:srgbClr val="3E3F68"/>
                  </a:solidFill>
                  <a:latin typeface="Times New Roman" pitchFamily="18" charset="0"/>
                  <a:cs typeface="Times New Roman" pitchFamily="18" charset="0"/>
                </a:rPr>
                <a:t>down the location </a:t>
              </a:r>
              <a:r>
                <a:rPr lang="en-US" altLang="en-US" sz="1200" dirty="0">
                  <a:solidFill>
                    <a:srgbClr val="3E3F68"/>
                  </a:solidFill>
                  <a:latin typeface="Times New Roman" pitchFamily="18" charset="0"/>
                  <a:cs typeface="Times New Roman" pitchFamily="18" charset="0"/>
                </a:rPr>
                <a:t>conditions for the cadaster parcel suitable for construction - </a:t>
              </a:r>
              <a:r>
                <a:rPr lang="sr-Latn-RS" altLang="en-US" sz="1200" dirty="0">
                  <a:solidFill>
                    <a:srgbClr val="3E3F68"/>
                  </a:solidFill>
                  <a:latin typeface="Times New Roman" pitchFamily="18" charset="0"/>
                  <a:cs typeface="Times New Roman" pitchFamily="18" charset="0"/>
                </a:rPr>
                <a:t>since</a:t>
              </a:r>
              <a:r>
                <a:rPr lang="en-US" altLang="en-US" sz="1200" dirty="0">
                  <a:solidFill>
                    <a:srgbClr val="3E3F68"/>
                  </a:solidFill>
                  <a:latin typeface="Times New Roman" pitchFamily="18" charset="0"/>
                  <a:cs typeface="Times New Roman" pitchFamily="18" charset="0"/>
                </a:rPr>
                <a:t> the day of obtaining all specific terms, permits, and other documents</a:t>
              </a:r>
              <a:r>
                <a:rPr lang="en-US" altLang="en-US" sz="1200" dirty="0" smtClean="0">
                  <a:solidFill>
                    <a:srgbClr val="3E3F68"/>
                  </a:solidFill>
                  <a:latin typeface="Times New Roman" pitchFamily="18" charset="0"/>
                  <a:cs typeface="Times New Roman" pitchFamily="18" charset="0"/>
                </a:rPr>
                <a:t>.</a:t>
              </a:r>
              <a:endParaRPr lang="sr-Latn-RS" altLang="en-US" sz="1200" dirty="0" smtClean="0">
                <a:solidFill>
                  <a:srgbClr val="3E3F68"/>
                </a:solidFill>
                <a:latin typeface="Times New Roman" pitchFamily="18" charset="0"/>
                <a:cs typeface="Times New Roman" pitchFamily="18" charset="0"/>
              </a:endParaRPr>
            </a:p>
            <a:p>
              <a:pPr algn="just"/>
              <a:endParaRPr lang="en-US" altLang="en-US" sz="1200" dirty="0">
                <a:solidFill>
                  <a:srgbClr val="3E3F68"/>
                </a:solidFill>
                <a:latin typeface="Times New Roman" pitchFamily="18" charset="0"/>
                <a:cs typeface="Times New Roman" pitchFamily="18" charset="0"/>
              </a:endParaRPr>
            </a:p>
          </p:txBody>
        </p:sp>
        <p:sp>
          <p:nvSpPr>
            <p:cNvPr id="51226" name="Rectangle 12">
              <a:extLst>
                <a:ext uri="{FF2B5EF4-FFF2-40B4-BE49-F238E27FC236}">
                  <a16:creationId xmlns:a16="http://schemas.microsoft.com/office/drawing/2014/main" xmlns="" id="{305555D8-AA5B-4A45-ADB6-9958BB2B5817}"/>
                </a:ext>
              </a:extLst>
            </p:cNvPr>
            <p:cNvSpPr>
              <a:spLocks noChangeArrowheads="1"/>
            </p:cNvSpPr>
            <p:nvPr/>
          </p:nvSpPr>
          <p:spPr bwMode="auto">
            <a:xfrm>
              <a:off x="1286" y="1140"/>
              <a:ext cx="2045" cy="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endParaRPr lang="en-US" altLang="en-US" sz="1100" dirty="0">
                <a:solidFill>
                  <a:srgbClr val="3E3F68"/>
                </a:solidFill>
                <a:latin typeface="Hero" pitchFamily="50" charset="0"/>
              </a:endParaRPr>
            </a:p>
          </p:txBody>
        </p:sp>
        <p:sp>
          <p:nvSpPr>
            <p:cNvPr id="51227" name="Rectangle 13">
              <a:extLst>
                <a:ext uri="{FF2B5EF4-FFF2-40B4-BE49-F238E27FC236}">
                  <a16:creationId xmlns:a16="http://schemas.microsoft.com/office/drawing/2014/main" xmlns="" id="{0CB3E1C1-A4B9-40D1-B416-7ACDD4DAF2D9}"/>
                </a:ext>
              </a:extLst>
            </p:cNvPr>
            <p:cNvSpPr>
              <a:spLocks noChangeArrowheads="1"/>
            </p:cNvSpPr>
            <p:nvPr/>
          </p:nvSpPr>
          <p:spPr bwMode="auto">
            <a:xfrm>
              <a:off x="1351" y="1103"/>
              <a:ext cx="2120" cy="8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r>
                <a:rPr lang="en-US" altLang="en-US" sz="1200" dirty="0" smtClean="0">
                  <a:solidFill>
                    <a:srgbClr val="3E3F68"/>
                  </a:solidFill>
                  <a:latin typeface="Times New Roman" pitchFamily="18" charset="0"/>
                  <a:cs typeface="Times New Roman" pitchFamily="18" charset="0"/>
                </a:rPr>
                <a:t>Based on construction work registration, </a:t>
              </a:r>
              <a:r>
                <a:rPr lang="en-US" altLang="en-US" sz="1200" b="1" dirty="0" smtClean="0">
                  <a:solidFill>
                    <a:srgbClr val="3E3F68"/>
                  </a:solidFill>
                  <a:latin typeface="Times New Roman" pitchFamily="18" charset="0"/>
                  <a:cs typeface="Times New Roman" pitchFamily="18" charset="0"/>
                </a:rPr>
                <a:t>issuing the verification for the application receiving without delay</a:t>
              </a:r>
              <a:r>
                <a:rPr lang="en-US" altLang="en-US" sz="1200" dirty="0" smtClean="0">
                  <a:solidFill>
                    <a:srgbClr val="3E3F68"/>
                  </a:solidFill>
                  <a:latin typeface="Times New Roman" pitchFamily="18" charset="0"/>
                  <a:cs typeface="Times New Roman" pitchFamily="18" charset="0"/>
                </a:rPr>
                <a:t>, verifying that the complete documentation has been submitted.*/**</a:t>
              </a:r>
              <a:endParaRPr lang="sr-Latn-RS" altLang="en-US" sz="1200" dirty="0" smtClean="0">
                <a:solidFill>
                  <a:srgbClr val="3E3F68"/>
                </a:solidFill>
                <a:latin typeface="Times New Roman" pitchFamily="18" charset="0"/>
                <a:cs typeface="Times New Roman" pitchFamily="18" charset="0"/>
              </a:endParaRPr>
            </a:p>
            <a:p>
              <a:pPr algn="just"/>
              <a:endParaRPr lang="sr-Latn-RS" altLang="en-US" sz="1200" dirty="0" smtClean="0">
                <a:solidFill>
                  <a:srgbClr val="3E3F68"/>
                </a:solidFill>
                <a:latin typeface="Times New Roman" pitchFamily="18" charset="0"/>
                <a:cs typeface="Times New Roman" pitchFamily="18" charset="0"/>
              </a:endParaRPr>
            </a:p>
            <a:p>
              <a:pPr algn="just"/>
              <a:r>
                <a:rPr lang="en-US" altLang="en-US" sz="1200" b="1" dirty="0" smtClean="0">
                  <a:solidFill>
                    <a:srgbClr val="3E3F68"/>
                  </a:solidFill>
                  <a:latin typeface="Times New Roman" pitchFamily="18" charset="0"/>
                  <a:cs typeface="Times New Roman" pitchFamily="18" charset="0"/>
                </a:rPr>
                <a:t>Granting the construction permits </a:t>
              </a:r>
              <a:r>
                <a:rPr lang="en-US" altLang="en-US" sz="1200" dirty="0" smtClean="0">
                  <a:solidFill>
                    <a:srgbClr val="3E3F68"/>
                  </a:solidFill>
                  <a:latin typeface="Times New Roman" pitchFamily="18" charset="0"/>
                  <a:cs typeface="Times New Roman" pitchFamily="18" charset="0"/>
                </a:rPr>
                <a:t>- since the day of the request submission.</a:t>
              </a:r>
              <a:endParaRPr lang="en-US" altLang="en-US" sz="1200" dirty="0">
                <a:solidFill>
                  <a:srgbClr val="3E3F68"/>
                </a:solidFill>
                <a:latin typeface="Times New Roman" pitchFamily="18" charset="0"/>
                <a:cs typeface="Times New Roman" pitchFamily="18" charset="0"/>
              </a:endParaRPr>
            </a:p>
          </p:txBody>
        </p:sp>
        <p:sp>
          <p:nvSpPr>
            <p:cNvPr id="51228" name="Rectangle 14">
              <a:extLst>
                <a:ext uri="{FF2B5EF4-FFF2-40B4-BE49-F238E27FC236}">
                  <a16:creationId xmlns:a16="http://schemas.microsoft.com/office/drawing/2014/main" xmlns="" id="{37DB03A9-B4CB-48C7-88EC-F55E1C550DD5}"/>
                </a:ext>
              </a:extLst>
            </p:cNvPr>
            <p:cNvSpPr>
              <a:spLocks noChangeArrowheads="1"/>
            </p:cNvSpPr>
            <p:nvPr/>
          </p:nvSpPr>
          <p:spPr bwMode="auto">
            <a:xfrm>
              <a:off x="1319" y="2121"/>
              <a:ext cx="2129" cy="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endParaRPr lang="en-US" altLang="en-US" sz="1100" b="1" dirty="0">
                <a:solidFill>
                  <a:srgbClr val="3E3F68"/>
                </a:solidFill>
                <a:latin typeface="Hero" pitchFamily="50" charset="0"/>
              </a:endParaRPr>
            </a:p>
            <a:p>
              <a:pPr algn="just"/>
              <a:r>
                <a:rPr lang="en-US" altLang="en-US" sz="1100" b="1" dirty="0">
                  <a:solidFill>
                    <a:srgbClr val="3E3F68"/>
                  </a:solidFill>
                  <a:latin typeface="Times New Roman" pitchFamily="18" charset="0"/>
                  <a:cs typeface="Times New Roman" pitchFamily="18" charset="0"/>
                </a:rPr>
                <a:t>Granting the final approva</a:t>
              </a:r>
              <a:r>
                <a:rPr lang="en-US" altLang="en-US" sz="1100" dirty="0">
                  <a:solidFill>
                    <a:srgbClr val="3E3F68"/>
                  </a:solidFill>
                  <a:latin typeface="Times New Roman" pitchFamily="18" charset="0"/>
                  <a:cs typeface="Times New Roman" pitchFamily="18" charset="0"/>
                </a:rPr>
                <a:t>l upon receiving the submitted request.</a:t>
              </a:r>
            </a:p>
          </p:txBody>
        </p:sp>
        <p:sp>
          <p:nvSpPr>
            <p:cNvPr id="51229" name="Rectangle 15">
              <a:extLst>
                <a:ext uri="{FF2B5EF4-FFF2-40B4-BE49-F238E27FC236}">
                  <a16:creationId xmlns:a16="http://schemas.microsoft.com/office/drawing/2014/main" xmlns="" id="{8D1D29B1-9D13-4CFC-BF91-FCC94035E2B6}"/>
                </a:ext>
              </a:extLst>
            </p:cNvPr>
            <p:cNvSpPr>
              <a:spLocks noChangeArrowheads="1"/>
            </p:cNvSpPr>
            <p:nvPr/>
          </p:nvSpPr>
          <p:spPr bwMode="auto">
            <a:xfrm>
              <a:off x="1314" y="2708"/>
              <a:ext cx="2288" cy="1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just"/>
              <a:r>
                <a:rPr lang="en-US" altLang="en-US" sz="1200" b="1" dirty="0">
                  <a:solidFill>
                    <a:srgbClr val="3E3F68"/>
                  </a:solidFill>
                  <a:latin typeface="Times New Roman" pitchFamily="18" charset="0"/>
                  <a:cs typeface="Times New Roman" pitchFamily="18" charset="0"/>
                </a:rPr>
                <a:t>Reg</a:t>
              </a:r>
              <a:r>
                <a:rPr lang="en-US" altLang="en-US" sz="1200" dirty="0">
                  <a:solidFill>
                    <a:srgbClr val="3E3F68"/>
                  </a:solidFill>
                  <a:latin typeface="Times New Roman" pitchFamily="18" charset="0"/>
                  <a:cs typeface="Times New Roman" pitchFamily="18" charset="0"/>
                </a:rPr>
                <a:t>i</a:t>
              </a:r>
              <a:r>
                <a:rPr lang="en-US" altLang="en-US" sz="1200" b="1" dirty="0">
                  <a:solidFill>
                    <a:srgbClr val="3E3F68"/>
                  </a:solidFill>
                  <a:latin typeface="Times New Roman" pitchFamily="18" charset="0"/>
                  <a:cs typeface="Times New Roman" pitchFamily="18" charset="0"/>
                </a:rPr>
                <a:t>stering in the </a:t>
              </a:r>
              <a:r>
                <a:rPr lang="en-US" altLang="en-US" sz="1200" b="1" dirty="0" smtClean="0">
                  <a:solidFill>
                    <a:srgbClr val="3E3F68"/>
                  </a:solidFill>
                  <a:latin typeface="Times New Roman" pitchFamily="18" charset="0"/>
                  <a:cs typeface="Times New Roman" pitchFamily="18" charset="0"/>
                </a:rPr>
                <a:t>ca</a:t>
              </a:r>
              <a:r>
                <a:rPr lang="sr-Latn-RS" altLang="en-US" sz="1200" b="1" dirty="0" smtClean="0">
                  <a:solidFill>
                    <a:srgbClr val="3E3F68"/>
                  </a:solidFill>
                  <a:latin typeface="Times New Roman" pitchFamily="18" charset="0"/>
                  <a:cs typeface="Times New Roman" pitchFamily="18" charset="0"/>
                </a:rPr>
                <a:t>d</a:t>
              </a:r>
              <a:r>
                <a:rPr lang="en-US" altLang="en-US" sz="1200" b="1" dirty="0" smtClean="0">
                  <a:solidFill>
                    <a:srgbClr val="3E3F68"/>
                  </a:solidFill>
                  <a:latin typeface="Times New Roman" pitchFamily="18" charset="0"/>
                  <a:cs typeface="Times New Roman" pitchFamily="18" charset="0"/>
                </a:rPr>
                <a:t>aster</a:t>
              </a:r>
              <a:r>
                <a:rPr lang="en-US" altLang="en-US" sz="1100" b="1" dirty="0">
                  <a:solidFill>
                    <a:srgbClr val="3E3F68"/>
                  </a:solidFill>
                  <a:latin typeface="Arial Black" panose="020B0A04020102020204" pitchFamily="34" charset="0"/>
                </a:rPr>
                <a:t>.</a:t>
              </a:r>
            </a:p>
          </p:txBody>
        </p:sp>
        <p:sp>
          <p:nvSpPr>
            <p:cNvPr id="51230" name="Text Box 16">
              <a:extLst>
                <a:ext uri="{FF2B5EF4-FFF2-40B4-BE49-F238E27FC236}">
                  <a16:creationId xmlns:a16="http://schemas.microsoft.com/office/drawing/2014/main" xmlns="" id="{1B1E161B-11CA-4CA4-A098-6374C379670E}"/>
                </a:ext>
              </a:extLst>
            </p:cNvPr>
            <p:cNvSpPr txBox="1">
              <a:spLocks noChangeArrowheads="1"/>
            </p:cNvSpPr>
            <p:nvPr/>
          </p:nvSpPr>
          <p:spPr bwMode="auto">
            <a:xfrm>
              <a:off x="3899" y="1410"/>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31" name="Text Box 17">
              <a:extLst>
                <a:ext uri="{FF2B5EF4-FFF2-40B4-BE49-F238E27FC236}">
                  <a16:creationId xmlns:a16="http://schemas.microsoft.com/office/drawing/2014/main" xmlns="" id="{E0D13C0A-6FBE-499E-9916-2716B4D7D2B5}"/>
                </a:ext>
              </a:extLst>
            </p:cNvPr>
            <p:cNvSpPr txBox="1">
              <a:spLocks noChangeArrowheads="1"/>
            </p:cNvSpPr>
            <p:nvPr/>
          </p:nvSpPr>
          <p:spPr bwMode="auto">
            <a:xfrm>
              <a:off x="3897" y="2425"/>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32" name="Text Box 18">
              <a:extLst>
                <a:ext uri="{FF2B5EF4-FFF2-40B4-BE49-F238E27FC236}">
                  <a16:creationId xmlns:a16="http://schemas.microsoft.com/office/drawing/2014/main" xmlns="" id="{1B44C913-F2DE-4EB1-9040-D9207545E7E3}"/>
                </a:ext>
              </a:extLst>
            </p:cNvPr>
            <p:cNvSpPr txBox="1">
              <a:spLocks noChangeArrowheads="1"/>
            </p:cNvSpPr>
            <p:nvPr/>
          </p:nvSpPr>
          <p:spPr bwMode="auto">
            <a:xfrm>
              <a:off x="3914" y="2713"/>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33" name="Text Box 19">
              <a:extLst>
                <a:ext uri="{FF2B5EF4-FFF2-40B4-BE49-F238E27FC236}">
                  <a16:creationId xmlns:a16="http://schemas.microsoft.com/office/drawing/2014/main" xmlns="" id="{729F4D7E-1FBB-497B-8295-E15A1C14CA29}"/>
                </a:ext>
              </a:extLst>
            </p:cNvPr>
            <p:cNvSpPr txBox="1">
              <a:spLocks noChangeArrowheads="1"/>
            </p:cNvSpPr>
            <p:nvPr/>
          </p:nvSpPr>
          <p:spPr bwMode="auto">
            <a:xfrm>
              <a:off x="4172" y="1392"/>
              <a:ext cx="54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a:t>
              </a:r>
              <a:r>
                <a:rPr lang="sr-Latn-RS" altLang="en-US" sz="900" dirty="0">
                  <a:solidFill>
                    <a:srgbClr val="7F7F7F"/>
                  </a:solidFill>
                  <a:latin typeface="Times New Roman" pitchFamily="18" charset="0"/>
                  <a:cs typeface="Times New Roman" pitchFamily="18" charset="0"/>
                </a:rPr>
                <a:t>L</a:t>
              </a:r>
              <a:r>
                <a:rPr lang="en-US" altLang="en-US" sz="900" dirty="0" err="1">
                  <a:solidFill>
                    <a:srgbClr val="7F7F7F"/>
                  </a:solidFill>
                  <a:latin typeface="Times New Roman" pitchFamily="18" charset="0"/>
                  <a:cs typeface="Times New Roman" pitchFamily="18" charset="0"/>
                </a:rPr>
                <a:t>ater</a:t>
              </a:r>
              <a:r>
                <a:rPr lang="en-US" altLang="en-US" sz="900" dirty="0">
                  <a:solidFill>
                    <a:srgbClr val="7F7F7F"/>
                  </a:solidFill>
                  <a:latin typeface="Times New Roman" pitchFamily="18" charset="0"/>
                  <a:cs typeface="Times New Roman" pitchFamily="18" charset="0"/>
                </a:rPr>
                <a:t> than</a:t>
              </a:r>
              <a:r>
                <a:rPr lang="en-US" altLang="en-US" sz="900" dirty="0">
                  <a:solidFill>
                    <a:srgbClr val="7F7F7F"/>
                  </a:solidFill>
                  <a:latin typeface="Hero" pitchFamily="50" charset="0"/>
                </a:rPr>
                <a:t>:</a:t>
              </a:r>
            </a:p>
          </p:txBody>
        </p:sp>
        <p:sp>
          <p:nvSpPr>
            <p:cNvPr id="51234" name="Text Box 20">
              <a:extLst>
                <a:ext uri="{FF2B5EF4-FFF2-40B4-BE49-F238E27FC236}">
                  <a16:creationId xmlns:a16="http://schemas.microsoft.com/office/drawing/2014/main" xmlns="" id="{DE2AADCB-9850-439E-B49F-21C72752A145}"/>
                </a:ext>
              </a:extLst>
            </p:cNvPr>
            <p:cNvSpPr txBox="1">
              <a:spLocks noChangeArrowheads="1"/>
            </p:cNvSpPr>
            <p:nvPr/>
          </p:nvSpPr>
          <p:spPr bwMode="auto">
            <a:xfrm>
              <a:off x="4133" y="1767"/>
              <a:ext cx="54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51235" name="Text Box 21">
              <a:extLst>
                <a:ext uri="{FF2B5EF4-FFF2-40B4-BE49-F238E27FC236}">
                  <a16:creationId xmlns:a16="http://schemas.microsoft.com/office/drawing/2014/main" xmlns="" id="{1D563010-7A32-4E72-9B56-A0C31CFE2035}"/>
                </a:ext>
              </a:extLst>
            </p:cNvPr>
            <p:cNvSpPr txBox="1">
              <a:spLocks noChangeArrowheads="1"/>
            </p:cNvSpPr>
            <p:nvPr/>
          </p:nvSpPr>
          <p:spPr bwMode="auto">
            <a:xfrm>
              <a:off x="4122" y="2086"/>
              <a:ext cx="762" cy="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51238" name="Line 24">
              <a:extLst>
                <a:ext uri="{FF2B5EF4-FFF2-40B4-BE49-F238E27FC236}">
                  <a16:creationId xmlns:a16="http://schemas.microsoft.com/office/drawing/2014/main" xmlns="" id="{06E31627-F776-4DE7-95A7-0D5058B772D8}"/>
                </a:ext>
              </a:extLst>
            </p:cNvPr>
            <p:cNvSpPr>
              <a:spLocks noChangeShapeType="1"/>
            </p:cNvSpPr>
            <p:nvPr/>
          </p:nvSpPr>
          <p:spPr bwMode="auto">
            <a:xfrm>
              <a:off x="666" y="1855"/>
              <a:ext cx="0" cy="275"/>
            </a:xfrm>
            <a:prstGeom prst="line">
              <a:avLst/>
            </a:prstGeom>
            <a:noFill/>
            <a:ln w="9360" cap="sq">
              <a:solidFill>
                <a:srgbClr val="D9D9D9"/>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51239" name="Line 25">
              <a:extLst>
                <a:ext uri="{FF2B5EF4-FFF2-40B4-BE49-F238E27FC236}">
                  <a16:creationId xmlns:a16="http://schemas.microsoft.com/office/drawing/2014/main" xmlns="" id="{9BDE706D-6404-424A-A51C-90C1A3F651E6}"/>
                </a:ext>
              </a:extLst>
            </p:cNvPr>
            <p:cNvSpPr>
              <a:spLocks noChangeShapeType="1"/>
            </p:cNvSpPr>
            <p:nvPr/>
          </p:nvSpPr>
          <p:spPr bwMode="auto">
            <a:xfrm>
              <a:off x="666" y="2133"/>
              <a:ext cx="502" cy="0"/>
            </a:xfrm>
            <a:prstGeom prst="line">
              <a:avLst/>
            </a:prstGeom>
            <a:noFill/>
            <a:ln w="9360" cap="sq">
              <a:solidFill>
                <a:srgbClr val="D9D9D9"/>
              </a:solidFill>
              <a:prstDash val="sysDot"/>
              <a:miter lim="800000"/>
              <a:headEnd/>
              <a:tailEnd/>
            </a:ln>
            <a:extLst>
              <a:ext uri="{909E8E84-426E-40DD-AFC4-6F175D3DCCD1}">
                <a14:hiddenFill xmlns:a14="http://schemas.microsoft.com/office/drawing/2010/main" xmlns="">
                  <a:noFill/>
                </a14:hiddenFill>
              </a:ext>
            </a:extLst>
          </p:spPr>
          <p:txBody>
            <a:bodyPr/>
            <a:lstStyle/>
            <a:p>
              <a:endParaRPr lang="en-GB"/>
            </a:p>
          </p:txBody>
        </p:sp>
        <p:sp>
          <p:nvSpPr>
            <p:cNvPr id="51240" name="Text Box 26">
              <a:extLst>
                <a:ext uri="{FF2B5EF4-FFF2-40B4-BE49-F238E27FC236}">
                  <a16:creationId xmlns:a16="http://schemas.microsoft.com/office/drawing/2014/main" xmlns="" id="{207BBE3E-8A40-4156-AE6B-1E2E49E84FB9}"/>
                </a:ext>
              </a:extLst>
            </p:cNvPr>
            <p:cNvSpPr txBox="1">
              <a:spLocks noChangeArrowheads="1"/>
            </p:cNvSpPr>
            <p:nvPr/>
          </p:nvSpPr>
          <p:spPr bwMode="auto">
            <a:xfrm>
              <a:off x="1321" y="2166"/>
              <a:ext cx="2035" cy="1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endParaRPr lang="en-US" altLang="en-US" sz="1000" dirty="0">
                <a:solidFill>
                  <a:srgbClr val="3E3F68"/>
                </a:solidFill>
                <a:latin typeface="Times New Roman" pitchFamily="18" charset="0"/>
                <a:cs typeface="Times New Roman" pitchFamily="18" charset="0"/>
              </a:endParaRPr>
            </a:p>
          </p:txBody>
        </p:sp>
        <p:sp>
          <p:nvSpPr>
            <p:cNvPr id="51241" name="Text Box 27">
              <a:extLst>
                <a:ext uri="{FF2B5EF4-FFF2-40B4-BE49-F238E27FC236}">
                  <a16:creationId xmlns:a16="http://schemas.microsoft.com/office/drawing/2014/main" xmlns="" id="{A9BC2858-2444-4DDD-B451-A44D8669A8D6}"/>
                </a:ext>
              </a:extLst>
            </p:cNvPr>
            <p:cNvSpPr txBox="1">
              <a:spLocks noChangeArrowheads="1"/>
            </p:cNvSpPr>
            <p:nvPr/>
          </p:nvSpPr>
          <p:spPr bwMode="auto">
            <a:xfrm>
              <a:off x="3890" y="1801"/>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42" name="Text Box 28">
              <a:extLst>
                <a:ext uri="{FF2B5EF4-FFF2-40B4-BE49-F238E27FC236}">
                  <a16:creationId xmlns:a16="http://schemas.microsoft.com/office/drawing/2014/main" xmlns="" id="{624829D8-4AE0-4593-A282-9F9111F5C8BE}"/>
                </a:ext>
              </a:extLst>
            </p:cNvPr>
            <p:cNvSpPr txBox="1">
              <a:spLocks noChangeArrowheads="1"/>
            </p:cNvSpPr>
            <p:nvPr/>
          </p:nvSpPr>
          <p:spPr bwMode="auto">
            <a:xfrm>
              <a:off x="1332" y="2362"/>
              <a:ext cx="192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endParaRPr lang="en-US" altLang="en-US" sz="1100" dirty="0">
                <a:solidFill>
                  <a:srgbClr val="3E3F68"/>
                </a:solidFill>
                <a:latin typeface="Times New Roman" pitchFamily="18" charset="0"/>
                <a:cs typeface="Times New Roman" pitchFamily="18" charset="0"/>
              </a:endParaRPr>
            </a:p>
          </p:txBody>
        </p:sp>
        <p:sp>
          <p:nvSpPr>
            <p:cNvPr id="51243" name="Text Box 29">
              <a:extLst>
                <a:ext uri="{FF2B5EF4-FFF2-40B4-BE49-F238E27FC236}">
                  <a16:creationId xmlns:a16="http://schemas.microsoft.com/office/drawing/2014/main" xmlns="" id="{E4BD4142-DD04-4C4C-80C9-730557C7FFE7}"/>
                </a:ext>
              </a:extLst>
            </p:cNvPr>
            <p:cNvSpPr txBox="1">
              <a:spLocks noChangeArrowheads="1"/>
            </p:cNvSpPr>
            <p:nvPr/>
          </p:nvSpPr>
          <p:spPr bwMode="auto">
            <a:xfrm>
              <a:off x="3894" y="2097"/>
              <a:ext cx="195" cy="2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3</a:t>
              </a:r>
            </a:p>
          </p:txBody>
        </p:sp>
        <p:sp>
          <p:nvSpPr>
            <p:cNvPr id="51244" name="Text Box 30">
              <a:extLst>
                <a:ext uri="{FF2B5EF4-FFF2-40B4-BE49-F238E27FC236}">
                  <a16:creationId xmlns:a16="http://schemas.microsoft.com/office/drawing/2014/main" xmlns="" id="{C690C321-D22C-4062-8FAE-693DA53E2E2C}"/>
                </a:ext>
              </a:extLst>
            </p:cNvPr>
            <p:cNvSpPr txBox="1">
              <a:spLocks noChangeArrowheads="1"/>
            </p:cNvSpPr>
            <p:nvPr/>
          </p:nvSpPr>
          <p:spPr bwMode="auto">
            <a:xfrm>
              <a:off x="3937" y="898"/>
              <a:ext cx="603" cy="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3E3F68"/>
                  </a:solidFill>
                  <a:latin typeface="Times New Roman" pitchFamily="18" charset="0"/>
                  <a:cs typeface="Times New Roman" pitchFamily="18" charset="0"/>
                </a:rPr>
                <a:t>Working days</a:t>
              </a:r>
            </a:p>
          </p:txBody>
        </p:sp>
      </p:grpSp>
      <p:sp>
        <p:nvSpPr>
          <p:cNvPr id="33823" name="AutoShape 31">
            <a:extLst>
              <a:ext uri="{FF2B5EF4-FFF2-40B4-BE49-F238E27FC236}">
                <a16:creationId xmlns:a16="http://schemas.microsoft.com/office/drawing/2014/main" xmlns="" id="{FD5507BC-23B7-48F2-B838-A6B528065144}"/>
              </a:ext>
            </a:extLst>
          </p:cNvPr>
          <p:cNvSpPr>
            <a:spLocks noChangeArrowheads="1"/>
          </p:cNvSpPr>
          <p:nvPr/>
        </p:nvSpPr>
        <p:spPr bwMode="auto">
          <a:xfrm>
            <a:off x="6310021" y="1286460"/>
            <a:ext cx="2243137" cy="190500"/>
          </a:xfrm>
          <a:prstGeom prst="roundRect">
            <a:avLst>
              <a:gd name="adj" fmla="val 16667"/>
            </a:avLst>
          </a:prstGeom>
          <a:solidFill>
            <a:srgbClr val="D9D9D9"/>
          </a:solidFill>
          <a:ln w="9525" cap="flat">
            <a:noFill/>
            <a:round/>
            <a:headEnd/>
            <a:tailEnd/>
          </a:ln>
          <a:effectLst/>
        </p:spPr>
        <p:txBody>
          <a:bodyPr lIns="90000" tIns="46800" rIns="90000" bIns="46800" anchor="ct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dirty="0">
                <a:solidFill>
                  <a:srgbClr val="FFFFFF"/>
                </a:solidFill>
                <a:effectLst>
                  <a:outerShdw blurRad="38100" dist="38100" dir="2700000" algn="tl">
                    <a:srgbClr val="000000"/>
                  </a:outerShdw>
                </a:effectLst>
                <a:latin typeface="Times New Roman" pitchFamily="18" charset="0"/>
                <a:cs typeface="Times New Roman" pitchFamily="18" charset="0"/>
              </a:rPr>
              <a:t>In total: 28 working days</a:t>
            </a:r>
          </a:p>
        </p:txBody>
      </p:sp>
      <p:sp>
        <p:nvSpPr>
          <p:cNvPr id="51205" name="Text Box 32">
            <a:extLst>
              <a:ext uri="{FF2B5EF4-FFF2-40B4-BE49-F238E27FC236}">
                <a16:creationId xmlns:a16="http://schemas.microsoft.com/office/drawing/2014/main" xmlns="" id="{20A894B0-5CEE-4BD1-9E24-ACC4F8E67896}"/>
              </a:ext>
            </a:extLst>
          </p:cNvPr>
          <p:cNvSpPr txBox="1">
            <a:spLocks noChangeArrowheads="1"/>
          </p:cNvSpPr>
          <p:nvPr/>
        </p:nvSpPr>
        <p:spPr bwMode="auto">
          <a:xfrm>
            <a:off x="6572425" y="1775114"/>
            <a:ext cx="95567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Hero" pitchFamily="50" charset="0"/>
              </a:rPr>
              <a:t>Working days</a:t>
            </a:r>
          </a:p>
        </p:txBody>
      </p:sp>
      <p:sp>
        <p:nvSpPr>
          <p:cNvPr id="51206" name="Text Box 33">
            <a:extLst>
              <a:ext uri="{FF2B5EF4-FFF2-40B4-BE49-F238E27FC236}">
                <a16:creationId xmlns:a16="http://schemas.microsoft.com/office/drawing/2014/main" xmlns="" id="{21A8A438-6797-4241-8F78-88FC9699ECC1}"/>
              </a:ext>
            </a:extLst>
          </p:cNvPr>
          <p:cNvSpPr txBox="1">
            <a:spLocks noChangeArrowheads="1"/>
          </p:cNvSpPr>
          <p:nvPr/>
        </p:nvSpPr>
        <p:spPr bwMode="auto">
          <a:xfrm>
            <a:off x="6167064" y="1693862"/>
            <a:ext cx="309563" cy="37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68420"/>
                </a:solidFill>
                <a:latin typeface="Hero" pitchFamily="50" charset="0"/>
              </a:rPr>
              <a:t>5</a:t>
            </a:r>
          </a:p>
        </p:txBody>
      </p:sp>
      <p:sp>
        <p:nvSpPr>
          <p:cNvPr id="51207" name="Text Box 34">
            <a:extLst>
              <a:ext uri="{FF2B5EF4-FFF2-40B4-BE49-F238E27FC236}">
                <a16:creationId xmlns:a16="http://schemas.microsoft.com/office/drawing/2014/main" xmlns="" id="{59AF60E3-5EE1-4774-AA50-1D97AD93F595}"/>
              </a:ext>
            </a:extLst>
          </p:cNvPr>
          <p:cNvSpPr txBox="1">
            <a:spLocks noChangeArrowheads="1"/>
          </p:cNvSpPr>
          <p:nvPr/>
        </p:nvSpPr>
        <p:spPr bwMode="auto">
          <a:xfrm>
            <a:off x="6572590" y="1646219"/>
            <a:ext cx="944563" cy="231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Hero" pitchFamily="50" charset="0"/>
              </a:rPr>
              <a:t>No Later </a:t>
            </a:r>
            <a:r>
              <a:rPr lang="en-US" altLang="en-US" sz="900" dirty="0">
                <a:solidFill>
                  <a:srgbClr val="7F7F7F"/>
                </a:solidFill>
                <a:latin typeface="Times New Roman" pitchFamily="18" charset="0"/>
                <a:cs typeface="Times New Roman" pitchFamily="18" charset="0"/>
              </a:rPr>
              <a:t>than</a:t>
            </a:r>
            <a:r>
              <a:rPr lang="en-US" altLang="en-US" sz="900" dirty="0">
                <a:solidFill>
                  <a:srgbClr val="7F7F7F"/>
                </a:solidFill>
                <a:latin typeface="Hero" pitchFamily="50" charset="0"/>
              </a:rPr>
              <a:t>: </a:t>
            </a:r>
          </a:p>
        </p:txBody>
      </p:sp>
      <p:pic>
        <p:nvPicPr>
          <p:cNvPr id="51209" name="Picture 36">
            <a:extLst>
              <a:ext uri="{FF2B5EF4-FFF2-40B4-BE49-F238E27FC236}">
                <a16:creationId xmlns:a16="http://schemas.microsoft.com/office/drawing/2014/main" xmlns="" id="{2B3C800C-999C-4AD9-A854-D8300C408B47}"/>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9C8756DE-6FE4-4320-B3AB-BA56CDDF40A4}"/>
              </a:ext>
            </a:extLst>
          </p:cNvPr>
          <p:cNvSpPr txBox="1"/>
          <p:nvPr/>
        </p:nvSpPr>
        <p:spPr>
          <a:xfrm>
            <a:off x="195209" y="0"/>
            <a:ext cx="801152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CONSTRUCTION PERMIT PROCEDURE</a:t>
            </a:r>
          </a:p>
        </p:txBody>
      </p:sp>
      <p:sp>
        <p:nvSpPr>
          <p:cNvPr id="5" name="TextBox 4"/>
          <p:cNvSpPr txBox="1"/>
          <p:nvPr/>
        </p:nvSpPr>
        <p:spPr>
          <a:xfrm>
            <a:off x="174660" y="989749"/>
            <a:ext cx="1901899" cy="1200329"/>
          </a:xfrm>
          <a:prstGeom prst="rect">
            <a:avLst/>
          </a:prstGeom>
          <a:solidFill>
            <a:schemeClr val="accent1">
              <a:lumMod val="60000"/>
              <a:lumOff val="40000"/>
            </a:schemeClr>
          </a:solidFill>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Upon receiving an investor’s</a:t>
            </a:r>
            <a:r>
              <a:rPr lang="sr-Latn-R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request,</a:t>
            </a:r>
            <a:r>
              <a:rPr lang="en-GB"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the consolidated construction</a:t>
            </a:r>
            <a:r>
              <a:rPr lang="en-GB"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en-US" sz="1200" b="1"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permit procedures are conducted in the following phases.</a:t>
            </a:r>
          </a:p>
        </p:txBody>
      </p:sp>
      <p:sp>
        <p:nvSpPr>
          <p:cNvPr id="45" name="TextBox 44"/>
          <p:cNvSpPr txBox="1"/>
          <p:nvPr/>
        </p:nvSpPr>
        <p:spPr>
          <a:xfrm>
            <a:off x="133564" y="2544768"/>
            <a:ext cx="1921266" cy="461665"/>
          </a:xfrm>
          <a:prstGeom prst="rect">
            <a:avLst/>
          </a:prstGeom>
          <a:solidFill>
            <a:schemeClr val="accent1">
              <a:lumMod val="60000"/>
              <a:lumOff val="40000"/>
            </a:schemeClr>
          </a:solidFill>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Upon receiving </a:t>
            </a:r>
            <a:r>
              <a:rPr lang="sr-Latn-RS" sz="1200"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the application.</a:t>
            </a:r>
            <a:endParaRPr lang="en-US" sz="1200" i="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6352666" y="879435"/>
            <a:ext cx="1929246" cy="369332"/>
          </a:xfrm>
          <a:prstGeom prst="rect">
            <a:avLst/>
          </a:prstGeom>
          <a:noFill/>
        </p:spPr>
        <p:txBody>
          <a:bodyPr wrap="none" rtlCol="0">
            <a:spAutoFit/>
          </a:bodyPr>
          <a:lstStyle/>
          <a:p>
            <a:r>
              <a:rPr lang="sr-Latn-RS" dirty="0">
                <a:solidFill>
                  <a:schemeClr val="tx2"/>
                </a:solidFill>
                <a:latin typeface="Times New Roman" pitchFamily="18" charset="0"/>
                <a:cs typeface="Times New Roman" pitchFamily="18" charset="0"/>
              </a:rPr>
              <a:t>Phases &amp; Timeline</a:t>
            </a:r>
            <a:endParaRPr lang="en-GB" dirty="0">
              <a:solidFill>
                <a:schemeClr val="tx2"/>
              </a:solidFill>
              <a:latin typeface="Times New Roman" pitchFamily="18" charset="0"/>
              <a:cs typeface="Times New Roman" pitchFamily="18" charset="0"/>
            </a:endParaRPr>
          </a:p>
        </p:txBody>
      </p:sp>
      <p:sp>
        <p:nvSpPr>
          <p:cNvPr id="47" name="Text Box 21">
            <a:extLst>
              <a:ext uri="{FF2B5EF4-FFF2-40B4-BE49-F238E27FC236}">
                <a16:creationId xmlns:a16="http://schemas.microsoft.com/office/drawing/2014/main" xmlns="" id="{1D563010-7A32-4E72-9B56-A0C31CFE2035}"/>
              </a:ext>
            </a:extLst>
          </p:cNvPr>
          <p:cNvSpPr txBox="1">
            <a:spLocks noChangeArrowheads="1"/>
          </p:cNvSpPr>
          <p:nvPr/>
        </p:nvSpPr>
        <p:spPr bwMode="auto">
          <a:xfrm>
            <a:off x="6457076" y="3912060"/>
            <a:ext cx="1204136" cy="2332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48" name="Text Box 21">
            <a:extLst>
              <a:ext uri="{FF2B5EF4-FFF2-40B4-BE49-F238E27FC236}">
                <a16:creationId xmlns:a16="http://schemas.microsoft.com/office/drawing/2014/main" xmlns="" id="{1D563010-7A32-4E72-9B56-A0C31CFE2035}"/>
              </a:ext>
            </a:extLst>
          </p:cNvPr>
          <p:cNvSpPr txBox="1">
            <a:spLocks noChangeArrowheads="1"/>
          </p:cNvSpPr>
          <p:nvPr/>
        </p:nvSpPr>
        <p:spPr bwMode="auto">
          <a:xfrm>
            <a:off x="6531382" y="4380992"/>
            <a:ext cx="1204136" cy="2332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dirty="0">
                <a:solidFill>
                  <a:srgbClr val="7F7F7F"/>
                </a:solidFill>
                <a:latin typeface="Times New Roman" pitchFamily="18" charset="0"/>
                <a:cs typeface="Times New Roman" pitchFamily="18" charset="0"/>
              </a:rPr>
              <a:t>No Later than</a:t>
            </a:r>
            <a:r>
              <a:rPr lang="en-US" altLang="en-US" sz="900" dirty="0">
                <a:solidFill>
                  <a:srgbClr val="7F7F7F"/>
                </a:solidFill>
                <a:latin typeface="Hero" pitchFamily="50" charset="0"/>
              </a:rPr>
              <a:t>:</a:t>
            </a:r>
          </a:p>
        </p:txBody>
      </p:sp>
      <p:sp>
        <p:nvSpPr>
          <p:cNvPr id="49" name="Text Box 8">
            <a:extLst>
              <a:ext uri="{FF2B5EF4-FFF2-40B4-BE49-F238E27FC236}">
                <a16:creationId xmlns:a16="http://schemas.microsoft.com/office/drawing/2014/main" xmlns="" id="{4489C9E1-637F-4F13-8886-BFC710255DB9}"/>
              </a:ext>
            </a:extLst>
          </p:cNvPr>
          <p:cNvSpPr txBox="1">
            <a:spLocks noChangeArrowheads="1"/>
          </p:cNvSpPr>
          <p:nvPr/>
        </p:nvSpPr>
        <p:spPr bwMode="auto">
          <a:xfrm>
            <a:off x="6472311" y="4087742"/>
            <a:ext cx="90631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sp>
        <p:nvSpPr>
          <p:cNvPr id="50" name="Text Box 8">
            <a:extLst>
              <a:ext uri="{FF2B5EF4-FFF2-40B4-BE49-F238E27FC236}">
                <a16:creationId xmlns:a16="http://schemas.microsoft.com/office/drawing/2014/main" xmlns="" id="{4489C9E1-637F-4F13-8886-BFC710255DB9}"/>
              </a:ext>
            </a:extLst>
          </p:cNvPr>
          <p:cNvSpPr txBox="1">
            <a:spLocks noChangeArrowheads="1"/>
          </p:cNvSpPr>
          <p:nvPr/>
        </p:nvSpPr>
        <p:spPr bwMode="auto">
          <a:xfrm>
            <a:off x="6565174" y="4576133"/>
            <a:ext cx="906315" cy="2484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000" dirty="0">
                <a:solidFill>
                  <a:srgbClr val="3E3F68"/>
                </a:solidFill>
                <a:latin typeface="Times New Roman" pitchFamily="18" charset="0"/>
                <a:cs typeface="Times New Roman" pitchFamily="18" charset="0"/>
              </a:rPr>
              <a:t>Working days</a:t>
            </a:r>
          </a:p>
        </p:txBody>
      </p:sp>
      <p:pic>
        <p:nvPicPr>
          <p:cNvPr id="41"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noGrp="1"/>
          </p:cNvSpPr>
          <p:nvPr>
            <p:ph type="title"/>
          </p:nvPr>
        </p:nvSpPr>
        <p:spPr>
          <a:xfrm>
            <a:off x="453501" y="381516"/>
            <a:ext cx="7873753" cy="523220"/>
          </a:xfrm>
          <a:prstGeom prst="rect">
            <a:avLst/>
          </a:prstGeom>
          <a:solidFill>
            <a:schemeClr val="bg1">
              <a:lumMod val="95000"/>
            </a:schemeClr>
          </a:solidFill>
        </p:spPr>
        <p:txBody>
          <a:bodyPr wrap="square">
            <a:spAutoFit/>
          </a:bodyPr>
          <a:lstStyle/>
          <a:p>
            <a:pPr algn="ctr">
              <a:defRPr/>
            </a:pPr>
            <a:r>
              <a:rPr lang="sr-Latn-RS" sz="2800" b="1" noProof="1" smtClean="0">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GREENFIELD LOCATIONS</a:t>
            </a:r>
            <a:endParaRPr lang="sr-Latn-RS" sz="2800" b="1" noProof="1">
              <a:ln w="9525">
                <a:solidFill>
                  <a:schemeClr val="accent1">
                    <a:lumMod val="75000"/>
                  </a:schemeClr>
                </a:solidFill>
              </a:ln>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 name="Picture 2"/>
          <p:cNvPicPr>
            <a:picLocks noChangeAspect="1" noChangeArrowheads="1"/>
          </p:cNvPicPr>
          <p:nvPr/>
        </p:nvPicPr>
        <p:blipFill>
          <a:blip r:embed="rId2" cstate="print"/>
          <a:srcRect l="671" t="2492" r="34779" b="2492"/>
          <a:stretch>
            <a:fillRect/>
          </a:stretch>
        </p:blipFill>
        <p:spPr bwMode="auto">
          <a:xfrm>
            <a:off x="213238" y="1748330"/>
            <a:ext cx="2667000" cy="2438400"/>
          </a:xfrm>
          <a:prstGeom prst="rect">
            <a:avLst/>
          </a:prstGeom>
          <a:noFill/>
          <a:ln w="9525">
            <a:noFill/>
            <a:miter lim="800000"/>
            <a:headEnd/>
            <a:tailEnd/>
          </a:ln>
        </p:spPr>
      </p:pic>
      <p:pic>
        <p:nvPicPr>
          <p:cNvPr id="9" name="Picture 25"/>
          <p:cNvPicPr>
            <a:picLocks noChangeAspect="1" noChangeArrowheads="1"/>
          </p:cNvPicPr>
          <p:nvPr/>
        </p:nvPicPr>
        <p:blipFill>
          <a:blip r:embed="rId3" cstate="print"/>
          <a:srcRect/>
          <a:stretch>
            <a:fillRect/>
          </a:stretch>
        </p:blipFill>
        <p:spPr bwMode="auto">
          <a:xfrm>
            <a:off x="0" y="1270589"/>
            <a:ext cx="3032125" cy="481013"/>
          </a:xfrm>
          <a:prstGeom prst="rect">
            <a:avLst/>
          </a:prstGeom>
          <a:noFill/>
          <a:ln w="9525">
            <a:noFill/>
            <a:miter lim="800000"/>
            <a:headEnd/>
            <a:tailEnd/>
          </a:ln>
        </p:spPr>
      </p:pic>
      <p:pic>
        <p:nvPicPr>
          <p:cNvPr id="10"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134644" y="1624799"/>
            <a:ext cx="180975" cy="168275"/>
          </a:xfrm>
          <a:prstGeom prst="rect">
            <a:avLst/>
          </a:prstGeom>
          <a:noFill/>
          <a:ln w="9525">
            <a:noFill/>
            <a:miter lim="800000"/>
            <a:headEnd/>
            <a:tailEnd/>
          </a:ln>
        </p:spPr>
      </p:pic>
      <p:pic>
        <p:nvPicPr>
          <p:cNvPr id="11"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659907" y="1617401"/>
            <a:ext cx="180975" cy="168275"/>
          </a:xfrm>
          <a:prstGeom prst="rect">
            <a:avLst/>
          </a:prstGeom>
          <a:noFill/>
          <a:ln w="9525">
            <a:noFill/>
            <a:miter lim="800000"/>
            <a:headEnd/>
            <a:tailEnd/>
          </a:ln>
        </p:spPr>
      </p:pic>
      <p:pic>
        <p:nvPicPr>
          <p:cNvPr id="12"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1185168" y="1636636"/>
            <a:ext cx="180975" cy="168275"/>
          </a:xfrm>
          <a:prstGeom prst="rect">
            <a:avLst/>
          </a:prstGeom>
          <a:noFill/>
          <a:ln w="9525">
            <a:noFill/>
            <a:miter lim="800000"/>
            <a:headEnd/>
            <a:tailEnd/>
          </a:ln>
        </p:spPr>
      </p:pic>
      <p:pic>
        <p:nvPicPr>
          <p:cNvPr id="13"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1745941" y="1638115"/>
            <a:ext cx="180975" cy="168275"/>
          </a:xfrm>
          <a:prstGeom prst="rect">
            <a:avLst/>
          </a:prstGeom>
          <a:noFill/>
          <a:ln w="9525">
            <a:noFill/>
            <a:miter lim="800000"/>
            <a:headEnd/>
            <a:tailEnd/>
          </a:ln>
        </p:spPr>
      </p:pic>
      <p:pic>
        <p:nvPicPr>
          <p:cNvPr id="14" name="Picture 22" descr="http://sethtaylor.com/b2/wp-content/uploads/2013/10/checkmark-graphic-free.png"/>
          <p:cNvPicPr>
            <a:picLocks noChangeAspect="1" noChangeArrowheads="1"/>
          </p:cNvPicPr>
          <p:nvPr/>
        </p:nvPicPr>
        <p:blipFill>
          <a:blip r:embed="rId4" cstate="print"/>
          <a:srcRect/>
          <a:stretch>
            <a:fillRect/>
          </a:stretch>
        </p:blipFill>
        <p:spPr bwMode="auto">
          <a:xfrm>
            <a:off x="2288959" y="1621839"/>
            <a:ext cx="180975" cy="168275"/>
          </a:xfrm>
          <a:prstGeom prst="rect">
            <a:avLst/>
          </a:prstGeom>
          <a:noFill/>
          <a:ln w="9525">
            <a:noFill/>
            <a:miter lim="800000"/>
            <a:headEnd/>
            <a:tailEnd/>
          </a:ln>
        </p:spPr>
      </p:pic>
      <p:sp>
        <p:nvSpPr>
          <p:cNvPr id="15" name="TextBox 37"/>
          <p:cNvSpPr txBox="1">
            <a:spLocks noChangeArrowheads="1"/>
          </p:cNvSpPr>
          <p:nvPr/>
        </p:nvSpPr>
        <p:spPr bwMode="auto">
          <a:xfrm>
            <a:off x="343209" y="4493765"/>
            <a:ext cx="863599" cy="261938"/>
          </a:xfrm>
          <a:prstGeom prst="rect">
            <a:avLst/>
          </a:prstGeom>
          <a:noFill/>
          <a:ln>
            <a:noFill/>
          </a:ln>
          <a:extLst>
            <a:ext uri="{909E8E84-426E-40DD-AFC4-6F175D3DCCD1}"/>
            <a:ext uri="{91240B29-F687-4F45-9708-019B960494DF}"/>
          </a:extLst>
        </p:spPr>
        <p:txBody>
          <a:bodyPr>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eaLnBrk="1" hangingPunct="1">
              <a:spcBef>
                <a:spcPct val="0"/>
              </a:spcBef>
              <a:buClrTx/>
              <a:buFontTx/>
              <a:buNone/>
              <a:defRPr/>
            </a:pPr>
            <a:r>
              <a:rPr lang="sr-Latn-RS" altLang="sr-Latn-RS" sz="1100" dirty="0" smtClean="0">
                <a:latin typeface="Hero" pitchFamily="50" charset="0"/>
              </a:rPr>
              <a:t>sale</a:t>
            </a:r>
            <a:endParaRPr lang="sr-Latn-RS" altLang="sr-Latn-RS" sz="1100" dirty="0" smtClean="0">
              <a:solidFill>
                <a:schemeClr val="accent1">
                  <a:lumMod val="75000"/>
                </a:schemeClr>
              </a:solidFill>
              <a:latin typeface="Hero Light" pitchFamily="50" charset="0"/>
            </a:endParaRPr>
          </a:p>
        </p:txBody>
      </p:sp>
      <p:pic>
        <p:nvPicPr>
          <p:cNvPr id="16" name="Picture 22" descr="http://sethtaylor.com/b2/wp-content/uploads/2013/10/checkmark-graphic-free.png"/>
          <p:cNvPicPr>
            <a:picLocks noChangeAspect="1" noChangeArrowheads="1"/>
          </p:cNvPicPr>
          <p:nvPr/>
        </p:nvPicPr>
        <p:blipFill>
          <a:blip r:embed="rId5" cstate="print"/>
          <a:srcRect/>
          <a:stretch>
            <a:fillRect/>
          </a:stretch>
        </p:blipFill>
        <p:spPr bwMode="auto">
          <a:xfrm>
            <a:off x="293703" y="4543332"/>
            <a:ext cx="163513" cy="152400"/>
          </a:xfrm>
          <a:prstGeom prst="rect">
            <a:avLst/>
          </a:prstGeom>
          <a:noFill/>
          <a:ln w="9525">
            <a:noFill/>
            <a:miter lim="800000"/>
            <a:headEnd/>
            <a:tailEnd/>
          </a:ln>
        </p:spPr>
      </p:pic>
      <p:pic>
        <p:nvPicPr>
          <p:cNvPr id="17" name="Picture 22" descr="http://sethtaylor.com/b2/wp-content/uploads/2013/10/checkmark-graphic-free.png"/>
          <p:cNvPicPr>
            <a:picLocks noChangeAspect="1" noChangeArrowheads="1"/>
          </p:cNvPicPr>
          <p:nvPr/>
        </p:nvPicPr>
        <p:blipFill>
          <a:blip r:embed="rId5" cstate="print"/>
          <a:srcRect/>
          <a:stretch>
            <a:fillRect/>
          </a:stretch>
        </p:blipFill>
        <p:spPr bwMode="auto">
          <a:xfrm>
            <a:off x="1546933" y="4543332"/>
            <a:ext cx="163513" cy="152400"/>
          </a:xfrm>
          <a:prstGeom prst="rect">
            <a:avLst/>
          </a:prstGeom>
          <a:noFill/>
          <a:ln w="9525">
            <a:noFill/>
            <a:miter lim="800000"/>
            <a:headEnd/>
            <a:tailEnd/>
          </a:ln>
        </p:spPr>
      </p:pic>
      <p:sp>
        <p:nvSpPr>
          <p:cNvPr id="18" name="TextBox 38"/>
          <p:cNvSpPr txBox="1">
            <a:spLocks noChangeArrowheads="1"/>
          </p:cNvSpPr>
          <p:nvPr/>
        </p:nvSpPr>
        <p:spPr bwMode="auto">
          <a:xfrm>
            <a:off x="1543173" y="4493764"/>
            <a:ext cx="1111250" cy="261938"/>
          </a:xfrm>
          <a:prstGeom prst="rect">
            <a:avLst/>
          </a:prstGeom>
          <a:noFill/>
          <a:ln>
            <a:noFill/>
          </a:ln>
          <a:extLst>
            <a:ext uri="{909E8E84-426E-40DD-AFC4-6F175D3DCCD1}"/>
            <a:ext uri="{91240B29-F687-4F45-9708-019B960494DF}"/>
          </a:extLst>
        </p:spPr>
        <p:txBody>
          <a:bodyPr>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eaLnBrk="1" hangingPunct="1">
              <a:spcBef>
                <a:spcPct val="0"/>
              </a:spcBef>
              <a:buClrTx/>
              <a:buFont typeface="Arial" charset="0"/>
              <a:buNone/>
              <a:defRPr/>
            </a:pPr>
            <a:r>
              <a:rPr lang="sr-Cyrl-RS" altLang="sr-Latn-RS" sz="1100" dirty="0" smtClean="0">
                <a:latin typeface="Hero" pitchFamily="50" charset="0"/>
              </a:rPr>
              <a:t>  </a:t>
            </a:r>
            <a:r>
              <a:rPr lang="sr-Latn-RS" altLang="sr-Latn-RS" sz="1100" dirty="0" smtClean="0">
                <a:solidFill>
                  <a:schemeClr val="accent1">
                    <a:lumMod val="75000"/>
                  </a:schemeClr>
                </a:solidFill>
                <a:latin typeface="Hero Light" pitchFamily="50" charset="0"/>
              </a:rPr>
              <a:t>rent</a:t>
            </a:r>
          </a:p>
        </p:txBody>
      </p:sp>
      <p:sp>
        <p:nvSpPr>
          <p:cNvPr id="19" name="TextBox 2"/>
          <p:cNvSpPr txBox="1">
            <a:spLocks noChangeArrowheads="1"/>
          </p:cNvSpPr>
          <p:nvPr/>
        </p:nvSpPr>
        <p:spPr bwMode="auto">
          <a:xfrm>
            <a:off x="3111345" y="1199743"/>
            <a:ext cx="2232383" cy="3073941"/>
          </a:xfrm>
          <a:prstGeom prst="rect">
            <a:avLst/>
          </a:prstGeom>
          <a:solidFill>
            <a:schemeClr val="accent1">
              <a:lumMod val="20000"/>
              <a:lumOff val="80000"/>
            </a:schemeClr>
          </a:solidFill>
          <a:ln>
            <a:noFill/>
          </a:ln>
          <a:extLst>
            <a:ext uri="{909E8E84-426E-40DD-AFC4-6F175D3DCCD1}"/>
            <a:ext uri="{91240B29-F687-4F45-9708-019B960494DF}"/>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endParaRPr lang="sr-Cyrl-RS" altLang="sr-Latn-RS" sz="1100" b="1" noProof="1" smtClean="0">
              <a:solidFill>
                <a:schemeClr val="accent1">
                  <a:lumMod val="75000"/>
                </a:schemeClr>
              </a:solidFill>
              <a:latin typeface="Times New Roman" pitchFamily="18" charset="0"/>
              <a:cs typeface="Times New Roman" pitchFamily="18" charset="0"/>
            </a:endParaRPr>
          </a:p>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1</a:t>
            </a: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Industrial  zone </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Rumska petlja</a:t>
            </a:r>
            <a:endParaRPr lang="sr-Cyrl-RS" altLang="sr-Latn-RS" sz="1100" b="1" u="sng" noProof="1" smtClean="0">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Surface area </a:t>
            </a:r>
            <a:r>
              <a:rPr lang="en-US" altLang="sr-Latn-RS" sz="1100" noProof="1" smtClean="0">
                <a:solidFill>
                  <a:schemeClr val="accent1">
                    <a:lumMod val="75000"/>
                  </a:schemeClr>
                </a:solidFill>
                <a:latin typeface="Times New Roman" pitchFamily="18" charset="0"/>
                <a:cs typeface="Times New Roman" pitchFamily="18" charset="0"/>
              </a:rPr>
              <a:t>: </a:t>
            </a:r>
            <a:r>
              <a:rPr lang="en-US" altLang="sr-Latn-RS" sz="1100" noProof="1">
                <a:solidFill>
                  <a:schemeClr val="accent1">
                    <a:lumMod val="75000"/>
                  </a:schemeClr>
                </a:solidFill>
                <a:latin typeface="Times New Roman" pitchFamily="18" charset="0"/>
                <a:cs typeface="Times New Roman" pitchFamily="18" charset="0"/>
              </a:rPr>
              <a:t>2</a:t>
            </a:r>
            <a:r>
              <a:rPr lang="sr-Latn-RS" altLang="sr-Latn-RS" sz="1100" noProof="1">
                <a:solidFill>
                  <a:schemeClr val="accent1">
                    <a:lumMod val="75000"/>
                  </a:schemeClr>
                </a:solidFill>
                <a:latin typeface="Times New Roman" pitchFamily="18" charset="0"/>
                <a:cs typeface="Times New Roman" pitchFamily="18" charset="0"/>
              </a:rPr>
              <a:t>38</a:t>
            </a:r>
            <a:r>
              <a:rPr lang="en-US" altLang="sr-Latn-RS" sz="1100" noProof="1">
                <a:solidFill>
                  <a:schemeClr val="accent1">
                    <a:lumMod val="75000"/>
                  </a:schemeClr>
                </a:solidFill>
                <a:latin typeface="Times New Roman" pitchFamily="18" charset="0"/>
                <a:cs typeface="Times New Roman" pitchFamily="18" charset="0"/>
              </a:rPr>
              <a:t> </a:t>
            </a:r>
            <a:r>
              <a:rPr lang="sr-Latn-RS" altLang="sr-Latn-RS" sz="1100" noProof="1" smtClean="0">
                <a:solidFill>
                  <a:schemeClr val="accent1">
                    <a:lumMod val="75000"/>
                  </a:schemeClr>
                </a:solidFill>
                <a:latin typeface="Times New Roman" pitchFamily="18" charset="0"/>
                <a:cs typeface="Times New Roman" pitchFamily="18" charset="0"/>
              </a:rPr>
              <a:t>h</a:t>
            </a:r>
            <a:r>
              <a:rPr lang="sr-Cyrl-RS" altLang="sr-Latn-RS" sz="1100" noProof="1" smtClean="0">
                <a:solidFill>
                  <a:schemeClr val="accent1">
                    <a:lumMod val="75000"/>
                  </a:schemeClr>
                </a:solidFill>
                <a:latin typeface="Times New Roman" pitchFamily="18" charset="0"/>
                <a:cs typeface="Times New Roman" pitchFamily="18" charset="0"/>
              </a:rPr>
              <a:t>а</a:t>
            </a:r>
            <a:endParaRPr lang="sr-Latn-R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Available : 153  </a:t>
            </a:r>
            <a:r>
              <a:rPr lang="sr-Latn-RS" altLang="sr-Latn-RS" sz="1100" noProof="1">
                <a:solidFill>
                  <a:schemeClr val="accent1">
                    <a:lumMod val="75000"/>
                  </a:schemeClr>
                </a:solidFill>
                <a:latin typeface="Times New Roman" pitchFamily="18" charset="0"/>
                <a:cs typeface="Times New Roman" pitchFamily="18" charset="0"/>
              </a:rPr>
              <a:t>h</a:t>
            </a:r>
            <a:r>
              <a:rPr lang="sr-Cyrl-RS" altLang="sr-Latn-RS" sz="1100" noProof="1" smtClean="0">
                <a:solidFill>
                  <a:schemeClr val="accent1">
                    <a:lumMod val="75000"/>
                  </a:schemeClr>
                </a:solidFill>
                <a:latin typeface="Times New Roman" pitchFamily="18" charset="0"/>
                <a:cs typeface="Times New Roman" pitchFamily="18" charset="0"/>
              </a:rPr>
              <a:t>а</a:t>
            </a:r>
            <a:endParaRPr lang="sr-Latn-R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Individual lots : 1-50 </a:t>
            </a:r>
            <a:r>
              <a:rPr lang="sr-Latn-RS" altLang="sr-Latn-RS" sz="1100" noProof="1">
                <a:solidFill>
                  <a:schemeClr val="accent1">
                    <a:lumMod val="75000"/>
                  </a:schemeClr>
                </a:solidFill>
                <a:latin typeface="Times New Roman" pitchFamily="18" charset="0"/>
                <a:cs typeface="Times New Roman" pitchFamily="18" charset="0"/>
              </a:rPr>
              <a:t>h</a:t>
            </a:r>
            <a:r>
              <a:rPr lang="sr-Cyrl-RS" altLang="sr-Latn-RS" sz="1100" noProof="1" smtClean="0">
                <a:solidFill>
                  <a:schemeClr val="accent1">
                    <a:lumMod val="75000"/>
                  </a:schemeClr>
                </a:solidFill>
                <a:latin typeface="Times New Roman" pitchFamily="18" charset="0"/>
                <a:cs typeface="Times New Roman" pitchFamily="18" charset="0"/>
              </a:rPr>
              <a:t>а</a:t>
            </a:r>
            <a:endParaRPr lang="en-U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Purpose </a:t>
            </a:r>
            <a:r>
              <a:rPr lang="en-US" altLang="sr-Latn-RS" sz="1100" noProof="1" smtClean="0">
                <a:solidFill>
                  <a:schemeClr val="accent1">
                    <a:lumMod val="75000"/>
                  </a:schemeClr>
                </a:solidFill>
                <a:latin typeface="Times New Roman" pitchFamily="18" charset="0"/>
                <a:cs typeface="Times New Roman" pitchFamily="18" charset="0"/>
              </a:rPr>
              <a:t>: </a:t>
            </a:r>
            <a:r>
              <a:rPr lang="sr-Latn-RS" altLang="sr-Latn-RS" sz="1100" noProof="1" smtClean="0">
                <a:solidFill>
                  <a:schemeClr val="accent1">
                    <a:lumMod val="75000"/>
                  </a:schemeClr>
                </a:solidFill>
                <a:latin typeface="Times New Roman" pitchFamily="18" charset="0"/>
                <a:cs typeface="Times New Roman" pitchFamily="18" charset="0"/>
              </a:rPr>
              <a:t>industrial</a:t>
            </a:r>
            <a:endParaRPr lang="en-U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Property </a:t>
            </a:r>
            <a:r>
              <a:rPr lang="en-US" altLang="sr-Latn-RS" sz="1100" noProof="1" smtClean="0">
                <a:solidFill>
                  <a:schemeClr val="accent1">
                    <a:lumMod val="75000"/>
                  </a:schemeClr>
                </a:solidFill>
                <a:latin typeface="Times New Roman" pitchFamily="18" charset="0"/>
                <a:cs typeface="Times New Roman" pitchFamily="18" charset="0"/>
              </a:rPr>
              <a:t>:</a:t>
            </a:r>
            <a:r>
              <a:rPr lang="sr-Latn-RS" altLang="sr-Latn-RS" sz="1100" noProof="1" smtClean="0">
                <a:solidFill>
                  <a:schemeClr val="accent1">
                    <a:lumMod val="75000"/>
                  </a:schemeClr>
                </a:solidFill>
                <a:latin typeface="Times New Roman" pitchFamily="18" charset="0"/>
                <a:cs typeface="Times New Roman" pitchFamily="18" charset="0"/>
              </a:rPr>
              <a:t> </a:t>
            </a:r>
            <a:r>
              <a:rPr lang="sr-Latn-RS" altLang="sr-Latn-RS" sz="1100" b="1" noProof="1" smtClean="0">
                <a:solidFill>
                  <a:schemeClr val="accent1">
                    <a:lumMod val="75000"/>
                  </a:schemeClr>
                </a:solidFill>
                <a:latin typeface="Times New Roman" pitchFamily="18" charset="0"/>
                <a:cs typeface="Times New Roman" pitchFamily="18" charset="0"/>
              </a:rPr>
              <a:t>municipality</a:t>
            </a:r>
            <a:endParaRPr lang="sr-Latn-RS" altLang="sr-Latn-RS" sz="1100" b="1" noProof="1">
              <a:solidFill>
                <a:schemeClr val="accent1">
                  <a:lumMod val="75000"/>
                </a:schemeClr>
              </a:solidFill>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Description</a:t>
            </a:r>
            <a:r>
              <a:rPr lang="en-US" altLang="sr-Latn-RS" sz="1100" noProof="1" smtClean="0">
                <a:solidFill>
                  <a:schemeClr val="accent1">
                    <a:lumMod val="75000"/>
                  </a:schemeClr>
                </a:solidFill>
                <a:latin typeface="Times New Roman" pitchFamily="18" charset="0"/>
                <a:cs typeface="Times New Roman" pitchFamily="18" charset="0"/>
              </a:rPr>
              <a:t>:  </a:t>
            </a:r>
            <a:endParaRPr lang="sr-Cyrl-RS" altLang="sr-Latn-RS" sz="1100" noProof="1" smtClean="0">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*close to Highway-70 and railway </a:t>
            </a:r>
            <a:endParaRPr lang="sr-Latn-RS" altLang="sr-Latn-RS" sz="1100" noProof="1">
              <a:solidFill>
                <a:schemeClr val="accent1">
                  <a:lumMod val="75000"/>
                </a:schemeClr>
              </a:solidFill>
              <a:latin typeface="Times New Roman" pitchFamily="18" charset="0"/>
              <a:cs typeface="Times New Roman" pitchFamily="18" charset="0"/>
            </a:endParaRPr>
          </a:p>
          <a:p>
            <a:pPr>
              <a:defRPr/>
            </a:pPr>
            <a:r>
              <a:rPr lang="sr-Latn-RS" altLang="sr-Latn-RS" sz="1100" noProof="1" smtClean="0">
                <a:solidFill>
                  <a:schemeClr val="accent1">
                    <a:lumMod val="75000"/>
                  </a:schemeClr>
                </a:solidFill>
                <a:latin typeface="Times New Roman" pitchFamily="18" charset="0"/>
                <a:cs typeface="Times New Roman" pitchFamily="18" charset="0"/>
              </a:rPr>
              <a:t>*plan to make sewage sistem</a:t>
            </a:r>
            <a:endParaRPr lang="en-US" altLang="sr-Latn-RS" sz="1100" noProof="1" smtClean="0">
              <a:solidFill>
                <a:schemeClr val="accent1">
                  <a:lumMod val="75000"/>
                </a:schemeClr>
              </a:solidFill>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Present companies</a:t>
            </a:r>
            <a:endParaRPr lang="en-US" altLang="sr-Latn-RS" sz="1100" b="1"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Capital group Doo</a:t>
            </a: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HealthCare Europe</a:t>
            </a: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CG Food Europe </a:t>
            </a: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Rumekon Doo</a:t>
            </a:r>
            <a:endParaRPr lang="sr-Cyrl-RS" altLang="sr-Latn-RS" sz="1100" b="1" noProof="1" smtClean="0">
              <a:solidFill>
                <a:schemeClr val="accent1">
                  <a:lumMod val="75000"/>
                </a:schemeClr>
              </a:solidFill>
              <a:latin typeface="Times New Roman" pitchFamily="18" charset="0"/>
              <a:cs typeface="Times New Roman" pitchFamily="18" charset="0"/>
            </a:endParaRPr>
          </a:p>
          <a:p>
            <a:pPr marL="171450" indent="-171450">
              <a:buFont typeface="Arial" panose="020B0604020202020204" pitchFamily="34" charset="0"/>
              <a:buChar char="•"/>
              <a:defRPr/>
            </a:pPr>
            <a:r>
              <a:rPr lang="sr-Latn-RS" altLang="sr-Latn-RS" sz="1100" b="1" noProof="1" smtClean="0">
                <a:solidFill>
                  <a:schemeClr val="accent1">
                    <a:lumMod val="75000"/>
                  </a:schemeClr>
                </a:solidFill>
                <a:latin typeface="Times New Roman" pitchFamily="18" charset="0"/>
                <a:cs typeface="Times New Roman" pitchFamily="18" charset="0"/>
              </a:rPr>
              <a:t>Srbijaautoput</a:t>
            </a:r>
          </a:p>
        </p:txBody>
      </p:sp>
      <p:sp>
        <p:nvSpPr>
          <p:cNvPr id="21" name="TextBox 2"/>
          <p:cNvSpPr txBox="1">
            <a:spLocks noChangeArrowheads="1"/>
          </p:cNvSpPr>
          <p:nvPr/>
        </p:nvSpPr>
        <p:spPr bwMode="auto">
          <a:xfrm>
            <a:off x="5476042" y="981167"/>
            <a:ext cx="2667000" cy="600164"/>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 </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2</a:t>
            </a: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Blok</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2-11-2</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land : </a:t>
            </a:r>
            <a:r>
              <a:rPr lang="sr-Cyrl-RS" altLang="sr-Latn-RS" sz="1100" b="1" noProof="1" smtClean="0">
                <a:solidFill>
                  <a:schemeClr val="accent1">
                    <a:lumMod val="75000"/>
                  </a:schemeClr>
                </a:solidFill>
                <a:latin typeface="Times New Roman" pitchFamily="18" charset="0"/>
                <a:cs typeface="Times New Roman" pitchFamily="18" charset="0"/>
              </a:rPr>
              <a:t>17414м2</a:t>
            </a:r>
          </a:p>
        </p:txBody>
      </p:sp>
      <p:sp>
        <p:nvSpPr>
          <p:cNvPr id="22" name="TextBox 2"/>
          <p:cNvSpPr txBox="1">
            <a:spLocks noChangeArrowheads="1"/>
          </p:cNvSpPr>
          <p:nvPr/>
        </p:nvSpPr>
        <p:spPr bwMode="auto">
          <a:xfrm>
            <a:off x="5476043" y="1581889"/>
            <a:ext cx="2667000" cy="600164"/>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3</a:t>
            </a: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Rumska petlja </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West</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land : </a:t>
            </a:r>
            <a:r>
              <a:rPr lang="sr-Cyrl-RS" altLang="sr-Latn-RS" sz="1100" b="1" noProof="1" smtClean="0">
                <a:solidFill>
                  <a:schemeClr val="accent1">
                    <a:lumMod val="75000"/>
                  </a:schemeClr>
                </a:solidFill>
                <a:latin typeface="Times New Roman" pitchFamily="18" charset="0"/>
                <a:cs typeface="Times New Roman" pitchFamily="18" charset="0"/>
              </a:rPr>
              <a:t>767199м2</a:t>
            </a:r>
            <a:endParaRPr lang="sr-Latn-RS" altLang="sr-Latn-RS" sz="1100" b="1" noProof="1" smtClean="0">
              <a:solidFill>
                <a:schemeClr val="accent1">
                  <a:lumMod val="75000"/>
                </a:schemeClr>
              </a:solidFill>
              <a:latin typeface="Times New Roman" pitchFamily="18" charset="0"/>
              <a:cs typeface="Times New Roman" pitchFamily="18" charset="0"/>
            </a:endParaRPr>
          </a:p>
        </p:txBody>
      </p:sp>
      <p:sp>
        <p:nvSpPr>
          <p:cNvPr id="23" name="TextBox 2"/>
          <p:cNvSpPr txBox="1">
            <a:spLocks noChangeArrowheads="1"/>
          </p:cNvSpPr>
          <p:nvPr/>
        </p:nvSpPr>
        <p:spPr bwMode="auto">
          <a:xfrm>
            <a:off x="5476043" y="2125647"/>
            <a:ext cx="2667000" cy="769441"/>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4</a:t>
            </a: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Blok</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4-15-1</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land </a:t>
            </a:r>
            <a:r>
              <a:rPr lang="sr-Cyrl-RS" altLang="sr-Latn-RS" sz="1100" b="1" noProof="1" smtClean="0">
                <a:solidFill>
                  <a:schemeClr val="accent1">
                    <a:lumMod val="75000"/>
                  </a:schemeClr>
                </a:solidFill>
                <a:latin typeface="Times New Roman" pitchFamily="18" charset="0"/>
                <a:cs typeface="Times New Roman" pitchFamily="18" charset="0"/>
              </a:rPr>
              <a:t>: 38099м2</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of objects </a:t>
            </a:r>
            <a:r>
              <a:rPr lang="sr-Cyrl-RS" altLang="sr-Latn-RS" sz="1100" b="1" noProof="1" smtClean="0">
                <a:solidFill>
                  <a:schemeClr val="accent1">
                    <a:lumMod val="75000"/>
                  </a:schemeClr>
                </a:solidFill>
                <a:latin typeface="Times New Roman" pitchFamily="18" charset="0"/>
                <a:cs typeface="Times New Roman" pitchFamily="18" charset="0"/>
              </a:rPr>
              <a:t>: 3287м2</a:t>
            </a:r>
          </a:p>
        </p:txBody>
      </p:sp>
      <p:sp>
        <p:nvSpPr>
          <p:cNvPr id="24" name="TextBox 2"/>
          <p:cNvSpPr txBox="1">
            <a:spLocks noChangeArrowheads="1"/>
          </p:cNvSpPr>
          <p:nvPr/>
        </p:nvSpPr>
        <p:spPr bwMode="auto">
          <a:xfrm>
            <a:off x="5484920" y="2901703"/>
            <a:ext cx="2667000" cy="800219"/>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 </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5</a:t>
            </a: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Work zone</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Putinci</a:t>
            </a:r>
            <a:endPar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land </a:t>
            </a:r>
            <a:r>
              <a:rPr lang="sr-Cyrl-RS" altLang="sr-Latn-RS" sz="1100" b="1" noProof="1" smtClean="0">
                <a:solidFill>
                  <a:schemeClr val="accent1">
                    <a:lumMod val="75000"/>
                  </a:schemeClr>
                </a:solidFill>
                <a:latin typeface="Times New Roman" pitchFamily="18" charset="0"/>
                <a:cs typeface="Times New Roman" pitchFamily="18" charset="0"/>
              </a:rPr>
              <a:t>: 564300м2</a:t>
            </a:r>
          </a:p>
          <a:p>
            <a:pPr>
              <a:defRPr/>
            </a:pPr>
            <a:endParaRPr lang="sr-Cyrl-RS" altLang="sr-Latn-RS" sz="1300" b="1" noProof="1" smtClean="0">
              <a:solidFill>
                <a:schemeClr val="accent1">
                  <a:lumMod val="75000"/>
                </a:schemeClr>
              </a:solidFill>
              <a:latin typeface="Times New Roman" pitchFamily="18" charset="0"/>
              <a:cs typeface="Times New Roman" pitchFamily="18" charset="0"/>
            </a:endParaRPr>
          </a:p>
        </p:txBody>
      </p:sp>
      <p:sp>
        <p:nvSpPr>
          <p:cNvPr id="25" name="TextBox 2"/>
          <p:cNvSpPr txBox="1">
            <a:spLocks noChangeArrowheads="1"/>
          </p:cNvSpPr>
          <p:nvPr/>
        </p:nvSpPr>
        <p:spPr bwMode="auto">
          <a:xfrm>
            <a:off x="5476041" y="3490424"/>
            <a:ext cx="2667000" cy="969496"/>
          </a:xfrm>
          <a:prstGeom prst="rect">
            <a:avLst/>
          </a:prstGeom>
          <a:solidFill>
            <a:schemeClr val="accent1">
              <a:lumMod val="20000"/>
              <a:lumOff val="80000"/>
            </a:schemeClr>
          </a:solidFill>
          <a:ln>
            <a:noFill/>
          </a:ln>
          <a:extLst>
            <a:ext uri="{909E8E84-426E-40DD-AFC4-6F175D3DCCD1}"/>
            <a:ext uri="{91240B29-F687-4F45-9708-019B960494DF}"/>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a:t>
            </a:r>
            <a:r>
              <a:rPr lang="sr-Cyrl-RS" altLang="sr-Latn-RS" sz="11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6</a:t>
            </a: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Work zone South</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2</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land </a:t>
            </a:r>
            <a:r>
              <a:rPr lang="sr-Cyrl-RS" altLang="sr-Latn-RS" sz="1100" b="1" noProof="1" smtClean="0">
                <a:solidFill>
                  <a:schemeClr val="accent1">
                    <a:lumMod val="75000"/>
                  </a:schemeClr>
                </a:solidFill>
                <a:latin typeface="Times New Roman" pitchFamily="18" charset="0"/>
                <a:cs typeface="Times New Roman" pitchFamily="18" charset="0"/>
              </a:rPr>
              <a:t>:</a:t>
            </a:r>
            <a:r>
              <a:rPr lang="sr-Latn-RS" altLang="sr-Latn-RS" sz="1100" b="1" noProof="1" smtClean="0">
                <a:solidFill>
                  <a:schemeClr val="accent1">
                    <a:lumMod val="75000"/>
                  </a:schemeClr>
                </a:solidFill>
                <a:latin typeface="Times New Roman" pitchFamily="18" charset="0"/>
                <a:cs typeface="Times New Roman" pitchFamily="18" charset="0"/>
              </a:rPr>
              <a:t> </a:t>
            </a:r>
            <a:r>
              <a:rPr lang="sr-Cyrl-RS" altLang="sr-Latn-RS" sz="1100" b="1" noProof="1" smtClean="0">
                <a:solidFill>
                  <a:schemeClr val="accent1">
                    <a:lumMod val="75000"/>
                  </a:schemeClr>
                </a:solidFill>
                <a:latin typeface="Times New Roman" pitchFamily="18" charset="0"/>
                <a:cs typeface="Times New Roman" pitchFamily="18" charset="0"/>
              </a:rPr>
              <a:t>983.589 м2</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of objects : </a:t>
            </a:r>
            <a:r>
              <a:rPr lang="sr-Cyrl-RS" altLang="sr-Latn-RS" sz="1100" b="1" noProof="1" smtClean="0">
                <a:solidFill>
                  <a:schemeClr val="accent1">
                    <a:lumMod val="75000"/>
                  </a:schemeClr>
                </a:solidFill>
                <a:latin typeface="Times New Roman" pitchFamily="18" charset="0"/>
                <a:cs typeface="Times New Roman" pitchFamily="18" charset="0"/>
              </a:rPr>
              <a:t>2628 м2 </a:t>
            </a:r>
          </a:p>
          <a:p>
            <a:pPr>
              <a:defRPr/>
            </a:pPr>
            <a:r>
              <a:rPr lang="sr-Cyrl-RS" altLang="sr-Latn-RS" sz="1300" b="1" noProof="1" smtClean="0">
                <a:solidFill>
                  <a:schemeClr val="accent1">
                    <a:lumMod val="75000"/>
                  </a:schemeClr>
                </a:solidFill>
                <a:latin typeface="Times New Roman" pitchFamily="18" charset="0"/>
                <a:cs typeface="Times New Roman" pitchFamily="18" charset="0"/>
              </a:rPr>
              <a:t>  </a:t>
            </a:r>
          </a:p>
        </p:txBody>
      </p:sp>
      <p:sp>
        <p:nvSpPr>
          <p:cNvPr id="26" name="TextBox 2"/>
          <p:cNvSpPr txBox="1">
            <a:spLocks noChangeArrowheads="1"/>
          </p:cNvSpPr>
          <p:nvPr/>
        </p:nvSpPr>
        <p:spPr bwMode="auto">
          <a:xfrm>
            <a:off x="5467166" y="4212482"/>
            <a:ext cx="2667000" cy="815608"/>
          </a:xfrm>
          <a:prstGeom prst="rect">
            <a:avLst/>
          </a:prstGeom>
          <a:solidFill>
            <a:schemeClr val="accent1">
              <a:lumMod val="20000"/>
              <a:lumOff val="80000"/>
            </a:schemeClr>
          </a:solidFill>
          <a:ln>
            <a:noFill/>
          </a:ln>
          <a:extLst>
            <a:ext uri="{909E8E84-426E-40DD-AFC4-6F175D3DCCD1}"/>
            <a:ext uri="{91240B29-F687-4F45-9708-019B960494DF}"/>
          </a:extLst>
        </p:spPr>
        <p:txBody>
          <a:bodyPr wrap="squar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sr-Latn-RS" altLang="sr-Latn-RS" sz="12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Location </a:t>
            </a:r>
            <a:r>
              <a:rPr lang="sr-Cyrl-RS" altLang="sr-Latn-RS" sz="1200" b="1" noProof="1"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7</a:t>
            </a:r>
          </a:p>
          <a:p>
            <a:pPr>
              <a:defRPr/>
            </a:pPr>
            <a:r>
              <a:rPr lang="sr-Latn-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Work zone East</a:t>
            </a:r>
            <a:r>
              <a:rPr lang="sr-Cyrl-RS" altLang="sr-Latn-RS" sz="1100" b="1" u="sng" noProof="1" smtClean="0">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2 </a:t>
            </a:r>
          </a:p>
          <a:p>
            <a:pPr>
              <a:defRPr/>
            </a:pPr>
            <a:r>
              <a:rPr lang="sr-Latn-RS" altLang="sr-Latn-RS" sz="1100" b="1" noProof="1" smtClean="0">
                <a:solidFill>
                  <a:schemeClr val="accent1">
                    <a:lumMod val="75000"/>
                  </a:schemeClr>
                </a:solidFill>
                <a:latin typeface="Times New Roman" pitchFamily="18" charset="0"/>
                <a:cs typeface="Times New Roman" pitchFamily="18" charset="0"/>
              </a:rPr>
              <a:t>Surface area </a:t>
            </a:r>
            <a:r>
              <a:rPr lang="sr-Cyrl-RS" altLang="sr-Latn-RS" sz="1100" b="1" noProof="1" smtClean="0">
                <a:solidFill>
                  <a:schemeClr val="accent1">
                    <a:lumMod val="75000"/>
                  </a:schemeClr>
                </a:solidFill>
                <a:latin typeface="Times New Roman" pitchFamily="18" charset="0"/>
                <a:cs typeface="Times New Roman" pitchFamily="18" charset="0"/>
              </a:rPr>
              <a:t>: 40.379 м2</a:t>
            </a:r>
          </a:p>
          <a:p>
            <a:pPr>
              <a:defRPr/>
            </a:pPr>
            <a:r>
              <a:rPr lang="sr-Cyrl-RS" altLang="sr-Latn-RS" sz="1300" b="1" noProof="1" smtClean="0">
                <a:solidFill>
                  <a:schemeClr val="accent1">
                    <a:lumMod val="75000"/>
                  </a:schemeClr>
                </a:solidFill>
                <a:latin typeface="Times New Roman" pitchFamily="18" charset="0"/>
                <a:cs typeface="Times New Roman" pitchFamily="18" charset="0"/>
              </a:rPr>
              <a:t>  </a:t>
            </a:r>
          </a:p>
        </p:txBody>
      </p:sp>
      <p:pic>
        <p:nvPicPr>
          <p:cNvPr id="27"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r-Latn-RS" dirty="0" smtClean="0"/>
              <a:t>Work zone</a:t>
            </a:r>
            <a:endParaRPr lang="x-none"/>
          </a:p>
        </p:txBody>
      </p:sp>
      <p:sp>
        <p:nvSpPr>
          <p:cNvPr id="3" name="Content Placeholder 2"/>
          <p:cNvSpPr>
            <a:spLocks noGrp="1"/>
          </p:cNvSpPr>
          <p:nvPr>
            <p:ph idx="1"/>
          </p:nvPr>
        </p:nvSpPr>
        <p:spPr/>
        <p:txBody>
          <a:bodyPr/>
          <a:lstStyle/>
          <a:p>
            <a:r>
              <a:rPr lang="sr-Latn-RS" dirty="0" smtClean="0"/>
              <a:t>RUMSKA PETLJA</a:t>
            </a:r>
            <a:endParaRPr lang="x-none"/>
          </a:p>
        </p:txBody>
      </p:sp>
      <p:sp>
        <p:nvSpPr>
          <p:cNvPr id="4" name="Content Placeholder 3"/>
          <p:cNvSpPr>
            <a:spLocks noGrp="1"/>
          </p:cNvSpPr>
          <p:nvPr>
            <p:ph idx="10"/>
          </p:nvPr>
        </p:nvSpPr>
        <p:spPr>
          <a:xfrm>
            <a:off x="405880" y="1715715"/>
            <a:ext cx="5102224" cy="3088283"/>
          </a:xfrm>
        </p:spPr>
        <p:txBody>
          <a:bodyPr/>
          <a:lstStyle/>
          <a:p>
            <a:pPr marL="398463">
              <a:spcBef>
                <a:spcPts val="300"/>
              </a:spcBef>
              <a:spcAft>
                <a:spcPts val="600"/>
              </a:spcAft>
              <a:buSzPct val="70000"/>
              <a:buFont typeface="Lucida Sans Unicode" panose="020B0602030504020204" pitchFamily="34" charset="0"/>
              <a:buChar char="⇨"/>
              <a:tabLst>
                <a:tab pos="234950" algn="l"/>
              </a:tabLst>
            </a:pP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238 ha</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Intersection of roads</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Е-70 </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highway</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Be</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l</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grad</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e</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-Zagreb  </a:t>
            </a:r>
            <a:endParaRPr lang="x-none" altLang="zh-CN" sz="1200">
              <a:solidFill>
                <a:srgbClr val="000000"/>
              </a:solidFill>
              <a:latin typeface="Times New Roman" panose="02020603050405020304" pitchFamily="18" charset="0"/>
              <a:ea typeface="SimSun" panose="02010600030101010101" pitchFamily="2" charset="-122"/>
              <a:sym typeface="Lucida Sans Unicode" panose="020B0602030504020204" pitchFamily="34" charset="0"/>
            </a:endParaRPr>
          </a:p>
          <a:p>
            <a:pPr marL="398463">
              <a:spcBef>
                <a:spcPts val="300"/>
              </a:spcBef>
              <a:spcAft>
                <a:spcPts val="600"/>
              </a:spcAft>
              <a:buSzPct val="70000"/>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and the first class state road M21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Novi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Sad-</a:t>
            </a:r>
            <a:r>
              <a:rPr lang="en-US" altLang="zh-CN" sz="1200" dirty="0" err="1">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Šabac</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Parcels size from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1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ha </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to</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r>
              <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50 ha </a:t>
            </a:r>
          </a:p>
          <a:p>
            <a:pPr marL="398463">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Electric power network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14 MW</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  (</a:t>
            </a:r>
            <a:r>
              <a:rPr lang="en-US" sz="1200" dirty="0" smtClean="0">
                <a:solidFill>
                  <a:schemeClr val="tx1"/>
                </a:solidFill>
              </a:rPr>
              <a:t>there is a possibility for connection to the transmission line 20</a:t>
            </a:r>
            <a:r>
              <a:rPr lang="sr-Latn-RS" sz="1200" dirty="0" smtClean="0">
                <a:solidFill>
                  <a:schemeClr val="tx1"/>
                </a:solidFill>
              </a:rPr>
              <a:t> kB)</a:t>
            </a:r>
            <a:endParaRPr lang="en-US" altLang="zh-CN" sz="1200" dirty="0">
              <a:solidFill>
                <a:schemeClr val="tx1"/>
              </a:solidFill>
              <a:latin typeface="Times New Roman" panose="02020603050405020304" pitchFamily="18" charset="0"/>
              <a:ea typeface="SimSun" panose="02010600030101010101" pitchFamily="2" charset="-122"/>
              <a:sym typeface="Lucida Sans Unicode" panose="020B0602030504020204" pitchFamily="34" charset="0"/>
            </a:endParaRP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Magistral water supply network located 250m from the </a:t>
            </a:r>
          </a:p>
          <a:p>
            <a:pPr marL="398463">
              <a:spcBef>
                <a:spcPts val="300"/>
              </a:spcBef>
              <a:spcAft>
                <a:spcPts val="600"/>
              </a:spcAft>
              <a:buSzPct val="70000"/>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parcels, capacity </a:t>
            </a:r>
            <a:r>
              <a:rPr lang="en-U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200 l/</a:t>
            </a: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per second</a:t>
            </a:r>
            <a:endParaRPr lang="en-US" altLang="zh-CN" sz="1200" dirty="0">
              <a:solidFill>
                <a:srgbClr val="000000"/>
              </a:solidFill>
              <a:latin typeface="Times New Roman" panose="02020603050405020304" pitchFamily="18" charset="0"/>
              <a:ea typeface="SimSun" panose="02010600030101010101" pitchFamily="2" charset="-122"/>
              <a:sym typeface="Lucida Sans Unicode" panose="020B0602030504020204" pitchFamily="34" charset="0"/>
            </a:endParaRP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Gas network</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rgbClr val="000000"/>
                </a:solidFill>
                <a:latin typeface="Times New Roman" panose="02020603050405020304" pitchFamily="18" charset="0"/>
                <a:ea typeface="SimSun" panose="02010600030101010101" pitchFamily="2" charset="-122"/>
                <a:sym typeface="Lucida Sans Unicode" panose="020B0602030504020204" pitchFamily="34" charset="0"/>
              </a:rPr>
              <a:t>Access roads </a:t>
            </a:r>
          </a:p>
          <a:p>
            <a:pPr marL="398463">
              <a:spcBef>
                <a:spcPts val="300"/>
              </a:spcBef>
              <a:spcAft>
                <a:spcPts val="600"/>
              </a:spcAft>
              <a:buSzPct val="70000"/>
              <a:buFont typeface="Lucida Sans Unicode" panose="020B0602030504020204" pitchFamily="34" charset="0"/>
              <a:buChar char="⇨"/>
              <a:tabLst>
                <a:tab pos="234950" algn="l"/>
              </a:tabLst>
            </a:pPr>
            <a:r>
              <a:rPr lang="sr-Latn-RS" altLang="zh-CN" sz="1200" dirty="0" smtClean="0">
                <a:solidFill>
                  <a:schemeClr val="tx1"/>
                </a:solidFill>
                <a:latin typeface="Times New Roman" pitchFamily="18" charset="0"/>
                <a:ea typeface="SimSun" panose="02010600030101010101" pitchFamily="2" charset="-122"/>
                <a:cs typeface="Times New Roman" pitchFamily="18" charset="0"/>
              </a:rPr>
              <a:t>Public lighting</a:t>
            </a:r>
            <a:endParaRPr lang="en-US" altLang="zh-CN" sz="1200" dirty="0">
              <a:solidFill>
                <a:schemeClr val="tx1"/>
              </a:solidFill>
              <a:latin typeface="Times New Roman" pitchFamily="18" charset="0"/>
              <a:ea typeface="SimSun" panose="02010600030101010101" pitchFamily="2" charset="-122"/>
              <a:cs typeface="Times New Roman" pitchFamily="18" charset="0"/>
            </a:endParaRPr>
          </a:p>
          <a:p>
            <a:endParaRPr lang="x-none"/>
          </a:p>
        </p:txBody>
      </p:sp>
      <p:pic>
        <p:nvPicPr>
          <p:cNvPr id="7" name="Picture 6"/>
          <p:cNvPicPr>
            <a:picLocks noChangeAspect="1"/>
          </p:cNvPicPr>
          <p:nvPr/>
        </p:nvPicPr>
        <p:blipFill>
          <a:blip r:embed="rId2" cstate="print"/>
          <a:stretch>
            <a:fillRect/>
          </a:stretch>
        </p:blipFill>
        <p:spPr>
          <a:xfrm>
            <a:off x="6011691" y="963445"/>
            <a:ext cx="1512090" cy="1169620"/>
          </a:xfrm>
          <a:prstGeom prst="rect">
            <a:avLst/>
          </a:prstGeom>
          <a:effectLst>
            <a:innerShdw blurRad="114300">
              <a:prstClr val="black"/>
            </a:innerShdw>
          </a:effectLst>
        </p:spPr>
      </p:pic>
      <p:pic>
        <p:nvPicPr>
          <p:cNvPr id="10" name="Picture 9"/>
          <p:cNvPicPr>
            <a:picLocks noChangeAspect="1"/>
          </p:cNvPicPr>
          <p:nvPr/>
        </p:nvPicPr>
        <p:blipFill>
          <a:blip r:embed="rId3" cstate="print">
            <a:extLst>
              <a:ext uri="{BEBA8EAE-BF5A-486C-A8C5-ECC9F3942E4B}">
                <a14:imgProps xmlns="" xmlns:a14="http://schemas.microsoft.com/office/drawing/2010/main">
                  <a14:imgLayer r:embed="rId6">
                    <a14:imgEffect>
                      <a14:sharpenSoften amount="25000"/>
                    </a14:imgEffect>
                  </a14:imgLayer>
                </a14:imgProps>
              </a:ext>
              <a:ext uri="{28A0092B-C50C-407E-A947-70E740481C1C}">
                <a14:useLocalDpi xmlns="" xmlns:a14="http://schemas.microsoft.com/office/drawing/2010/main" val="0"/>
              </a:ext>
            </a:extLst>
          </a:blip>
          <a:stretch>
            <a:fillRect/>
          </a:stretch>
        </p:blipFill>
        <p:spPr>
          <a:xfrm>
            <a:off x="5246451" y="2403137"/>
            <a:ext cx="3443592" cy="2162378"/>
          </a:xfrm>
          <a:prstGeom prst="rect">
            <a:avLst/>
          </a:prstGeom>
          <a:effectLst>
            <a:glow rad="101600">
              <a:schemeClr val="accent5">
                <a:satMod val="175000"/>
                <a:alpha val="40000"/>
              </a:schemeClr>
            </a:glow>
          </a:effectLst>
          <a:scene3d>
            <a:camera prst="orthographicFront"/>
            <a:lightRig rig="morning" dir="t"/>
          </a:scene3d>
          <a:sp3d prstMaterial="matte"/>
        </p:spPr>
      </p:pic>
      <p:pic>
        <p:nvPicPr>
          <p:cNvPr id="8"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extLst>
      <p:ext uri="{BB962C8B-B14F-4D97-AF65-F5344CB8AC3E}">
        <p14:creationId xmlns="" xmlns:p14="http://schemas.microsoft.com/office/powerpoint/2010/main" val="115921724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sz="2800" b="1" dirty="0" smtClean="0"/>
              <a:t/>
            </a:r>
            <a:br>
              <a:rPr lang="sr-Latn-RS" sz="2800" b="1" dirty="0" smtClean="0"/>
            </a:br>
            <a:r>
              <a:rPr lang="sr-Latn-RS" sz="2400" b="1" dirty="0" smtClean="0">
                <a:latin typeface="Times New Roman" pitchFamily="18" charset="0"/>
                <a:cs typeface="Times New Roman" pitchFamily="18" charset="0"/>
              </a:rPr>
              <a:t>Rules</a:t>
            </a:r>
            <a:r>
              <a:rPr lang="sr-Latn-R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and conditions for </a:t>
            </a:r>
            <a:r>
              <a:rPr lang="sr-Latn-RS" sz="2400" b="1" dirty="0" smtClean="0">
                <a:latin typeface="Times New Roman" pitchFamily="18" charset="0"/>
                <a:cs typeface="Times New Roman" pitchFamily="18" charset="0"/>
              </a:rPr>
              <a:t>planning and building on construction plots in blok 1 of the work zone Rumska petlja </a:t>
            </a:r>
            <a:endParaRPr lang="en-US" sz="2400" dirty="0">
              <a:latin typeface="Times New Roman" pitchFamily="18" charset="0"/>
              <a:cs typeface="Times New Roman" pitchFamily="18" charset="0"/>
            </a:endParaRPr>
          </a:p>
        </p:txBody>
      </p:sp>
      <p:sp>
        <p:nvSpPr>
          <p:cNvPr id="4" name="Content Placeholder 3"/>
          <p:cNvSpPr>
            <a:spLocks noGrp="1"/>
          </p:cNvSpPr>
          <p:nvPr>
            <p:ph idx="10"/>
          </p:nvPr>
        </p:nvSpPr>
        <p:spPr>
          <a:xfrm>
            <a:off x="405880" y="1134895"/>
            <a:ext cx="8496944" cy="3669104"/>
          </a:xfrm>
        </p:spPr>
        <p:txBody>
          <a:bodyPr/>
          <a:lstStyle/>
          <a:p>
            <a:r>
              <a:rPr lang="sr-Latn-RS" dirty="0" smtClean="0">
                <a:latin typeface="Times New Roman" pitchFamily="18" charset="0"/>
                <a:cs typeface="Times New Roman" pitchFamily="18" charset="0"/>
              </a:rPr>
              <a:t>W</a:t>
            </a:r>
            <a:r>
              <a:rPr lang="en-US" dirty="0" err="1" smtClean="0">
                <a:latin typeface="Times New Roman" pitchFamily="18" charset="0"/>
                <a:cs typeface="Times New Roman" pitchFamily="18" charset="0"/>
              </a:rPr>
              <a:t>ithin</a:t>
            </a:r>
            <a:r>
              <a:rPr lang="en-US" dirty="0" smtClean="0">
                <a:latin typeface="Times New Roman" pitchFamily="18" charset="0"/>
                <a:cs typeface="Times New Roman" pitchFamily="18" charset="0"/>
              </a:rPr>
              <a:t> the work zone "</a:t>
            </a:r>
            <a:r>
              <a:rPr lang="en-US" dirty="0" err="1" smtClean="0">
                <a:latin typeface="Times New Roman" pitchFamily="18" charset="0"/>
                <a:cs typeface="Times New Roman" pitchFamily="18" charset="0"/>
              </a:rPr>
              <a:t>Rumska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petlja</a:t>
            </a:r>
            <a:r>
              <a:rPr lang="en-US" dirty="0" smtClean="0">
                <a:latin typeface="Times New Roman" pitchFamily="18" charset="0"/>
                <a:cs typeface="Times New Roman" pitchFamily="18" charset="0"/>
              </a:rPr>
              <a:t>", in block number 1, </a:t>
            </a:r>
            <a:r>
              <a:rPr lang="sr-Latn-RS" dirty="0" smtClean="0">
                <a:latin typeface="Times New Roman" pitchFamily="18" charset="0"/>
                <a:cs typeface="Times New Roman" pitchFamily="18" charset="0"/>
              </a:rPr>
              <a:t>construction</a:t>
            </a:r>
            <a:r>
              <a:rPr lang="en-US" dirty="0" smtClean="0">
                <a:latin typeface="Times New Roman" pitchFamily="18" charset="0"/>
                <a:cs typeface="Times New Roman" pitchFamily="18" charset="0"/>
              </a:rPr>
              <a:t> plots can be formed - potential locations for construction of work complexes, with areas from </a:t>
            </a:r>
            <a:r>
              <a:rPr lang="en-US" b="1" dirty="0" smtClean="0">
                <a:latin typeface="Times New Roman" pitchFamily="18" charset="0"/>
                <a:cs typeface="Times New Roman" pitchFamily="18" charset="0"/>
              </a:rPr>
              <a:t>1.5 to 5.1 ha.</a:t>
            </a:r>
            <a:r>
              <a:rPr lang="en-US" dirty="0" smtClean="0">
                <a:latin typeface="Times New Roman" pitchFamily="18" charset="0"/>
                <a:cs typeface="Times New Roman" pitchFamily="18" charset="0"/>
              </a:rPr>
              <a:t> </a:t>
            </a:r>
            <a:endParaRPr lang="sr-Latn-RS" dirty="0" smtClean="0">
              <a:latin typeface="Times New Roman" pitchFamily="18" charset="0"/>
              <a:cs typeface="Times New Roman" pitchFamily="18" charset="0"/>
            </a:endParaRPr>
          </a:p>
          <a:p>
            <a:pPr lvl="0"/>
            <a:r>
              <a:rPr lang="en-US" dirty="0" smtClean="0">
                <a:latin typeface="Times New Roman" pitchFamily="18" charset="0"/>
                <a:cs typeface="Times New Roman" pitchFamily="18" charset="0"/>
              </a:rPr>
              <a:t>From existing plots, </a:t>
            </a:r>
            <a:r>
              <a:rPr lang="en-US" b="1" dirty="0" smtClean="0">
                <a:latin typeface="Times New Roman" pitchFamily="18" charset="0"/>
                <a:cs typeface="Times New Roman" pitchFamily="18" charset="0"/>
              </a:rPr>
              <a:t>it is possible to form new construction plots</a:t>
            </a:r>
            <a:r>
              <a:rPr lang="en-US" dirty="0" smtClean="0">
                <a:latin typeface="Times New Roman" pitchFamily="18" charset="0"/>
                <a:cs typeface="Times New Roman" pitchFamily="18" charset="0"/>
              </a:rPr>
              <a:t>, all by the parameters set out in the plan.</a:t>
            </a:r>
          </a:p>
          <a:p>
            <a:pPr lvl="0"/>
            <a:r>
              <a:rPr lang="en-US" dirty="0" smtClean="0">
                <a:latin typeface="Times New Roman" pitchFamily="18" charset="0"/>
                <a:cs typeface="Times New Roman" pitchFamily="18" charset="0"/>
              </a:rPr>
              <a:t>On the building plot, it is possible to build production storage facilities and supporting facilities that operate as well as facilities for infrastructure purposes.</a:t>
            </a:r>
          </a:p>
          <a:p>
            <a:pPr lvl="0"/>
            <a:r>
              <a:rPr lang="en-US" dirty="0" smtClean="0">
                <a:latin typeface="Times New Roman" pitchFamily="18" charset="0"/>
                <a:cs typeface="Times New Roman" pitchFamily="18" charset="0"/>
              </a:rPr>
              <a:t>Secondary and tertiary activities are permitted as well as various service activities</a:t>
            </a:r>
          </a:p>
          <a:p>
            <a:pPr lvl="0"/>
            <a:r>
              <a:rPr lang="en-US" dirty="0" smtClean="0">
                <a:latin typeface="Times New Roman" pitchFamily="18" charset="0"/>
                <a:cs typeface="Times New Roman" pitchFamily="18" charset="0"/>
              </a:rPr>
              <a:t>Construction of a waste storage facility as a facility where the activity of storage of waste and treatment and disposal/disposal facilities for hazardous waste, as well as underground reservoirs, is prohibited, due to the proximity of the source</a:t>
            </a:r>
          </a:p>
          <a:p>
            <a:pPr lvl="0"/>
            <a:r>
              <a:rPr lang="en-US" dirty="0" smtClean="0">
                <a:latin typeface="Times New Roman" pitchFamily="18" charset="0"/>
                <a:cs typeface="Times New Roman" pitchFamily="18" charset="0"/>
              </a:rPr>
              <a:t>The occupancy index on the plot is 50% and the construction index is 2.0.</a:t>
            </a:r>
          </a:p>
          <a:p>
            <a:pPr lvl="0"/>
            <a:r>
              <a:rPr lang="en-US" dirty="0" smtClean="0">
                <a:latin typeface="Times New Roman" pitchFamily="18" charset="0"/>
                <a:cs typeface="Times New Roman" pitchFamily="18" charset="0"/>
              </a:rPr>
              <a:t>Maximum number of production, processing and auxiliary facilities is P + 0, galleries are possible, exceptionally P + 1 if technology requires it.</a:t>
            </a:r>
          </a:p>
          <a:p>
            <a:pPr lvl="0"/>
            <a:r>
              <a:rPr lang="en-US" dirty="0" smtClean="0">
                <a:latin typeface="Times New Roman" pitchFamily="18" charset="0"/>
                <a:cs typeface="Times New Roman" pitchFamily="18" charset="0"/>
              </a:rPr>
              <a:t>For buildings </a:t>
            </a:r>
            <a:r>
              <a:rPr lang="sr-Latn-RS" dirty="0" smtClean="0">
                <a:latin typeface="Times New Roman" pitchFamily="18" charset="0"/>
                <a:cs typeface="Times New Roman" pitchFamily="18" charset="0"/>
              </a:rPr>
              <a:t>for </a:t>
            </a:r>
            <a:r>
              <a:rPr lang="en-US" dirty="0" err="1" smtClean="0">
                <a:latin typeface="Times New Roman" pitchFamily="18" charset="0"/>
                <a:cs typeface="Times New Roman" pitchFamily="18" charset="0"/>
              </a:rPr>
              <a:t>administrat</a:t>
            </a:r>
            <a:r>
              <a:rPr lang="sr-Latn-RS" dirty="0" smtClean="0">
                <a:latin typeface="Times New Roman" pitchFamily="18" charset="0"/>
                <a:cs typeface="Times New Roman" pitchFamily="18" charset="0"/>
              </a:rPr>
              <a:t>ion </a:t>
            </a:r>
            <a:r>
              <a:rPr lang="en-US" dirty="0" smtClean="0">
                <a:latin typeface="Times New Roman" pitchFamily="18" charset="0"/>
                <a:cs typeface="Times New Roman" pitchFamily="18" charset="0"/>
              </a:rPr>
              <a:t>and similar purposes, the maximum number of floors is P + 3, but the height of the building does not exceed the height of 16.0 m.</a:t>
            </a:r>
          </a:p>
          <a:p>
            <a:endParaRPr lang="en-US" dirty="0"/>
          </a:p>
        </p:txBody>
      </p:sp>
      <p:pic>
        <p:nvPicPr>
          <p:cNvPr id="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1">
            <a:extLst>
              <a:ext uri="{FF2B5EF4-FFF2-40B4-BE49-F238E27FC236}">
                <a16:creationId xmlns:a16="http://schemas.microsoft.com/office/drawing/2014/main" xmlns="" id="{FB0BE4C2-BEC0-4860-9871-6C59B0823BC2}"/>
              </a:ext>
            </a:extLst>
          </p:cNvPr>
          <p:cNvSpPr txBox="1">
            <a:spLocks noChangeArrowheads="1"/>
          </p:cNvSpPr>
          <p:nvPr/>
        </p:nvSpPr>
        <p:spPr bwMode="auto">
          <a:xfrm>
            <a:off x="1588"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5843" name="Text Box 2">
            <a:extLst>
              <a:ext uri="{FF2B5EF4-FFF2-40B4-BE49-F238E27FC236}">
                <a16:creationId xmlns:a16="http://schemas.microsoft.com/office/drawing/2014/main" xmlns="" id="{07208F4C-2765-4C94-B556-DD153A036751}"/>
              </a:ext>
            </a:extLst>
          </p:cNvPr>
          <p:cNvSpPr txBox="1">
            <a:spLocks noChangeArrowheads="1"/>
          </p:cNvSpPr>
          <p:nvPr/>
        </p:nvSpPr>
        <p:spPr bwMode="auto">
          <a:xfrm>
            <a:off x="1804988" y="3502025"/>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a:solidFill>
                  <a:srgbClr val="FFFFFF"/>
                </a:solidFill>
                <a:latin typeface="Hero" pitchFamily="50" charset="0"/>
              </a:rPr>
              <a:t>TOURISM</a:t>
            </a:r>
          </a:p>
        </p:txBody>
      </p:sp>
      <p:sp>
        <p:nvSpPr>
          <p:cNvPr id="35844" name="Text Box 3">
            <a:extLst>
              <a:ext uri="{FF2B5EF4-FFF2-40B4-BE49-F238E27FC236}">
                <a16:creationId xmlns:a16="http://schemas.microsoft.com/office/drawing/2014/main" xmlns="" id="{BDD61561-D7B5-4729-B27C-16CA4B4252B1}"/>
              </a:ext>
            </a:extLst>
          </p:cNvPr>
          <p:cNvSpPr txBox="1">
            <a:spLocks noChangeArrowheads="1"/>
          </p:cNvSpPr>
          <p:nvPr/>
        </p:nvSpPr>
        <p:spPr bwMode="auto">
          <a:xfrm>
            <a:off x="1671638" y="2078038"/>
            <a:ext cx="29337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a:solidFill>
                  <a:srgbClr val="FFFFFF"/>
                </a:solidFill>
                <a:latin typeface="Hero" pitchFamily="50" charset="0"/>
              </a:rPr>
              <a:t>AGRIBSINSS</a:t>
            </a:r>
          </a:p>
        </p:txBody>
      </p:sp>
      <p:sp>
        <p:nvSpPr>
          <p:cNvPr id="35845" name="Oval 4">
            <a:extLst>
              <a:ext uri="{FF2B5EF4-FFF2-40B4-BE49-F238E27FC236}">
                <a16:creationId xmlns:a16="http://schemas.microsoft.com/office/drawing/2014/main" xmlns="" id="{84514101-BE14-4B91-82CD-5C3CD110C4C7}"/>
              </a:ext>
            </a:extLst>
          </p:cNvPr>
          <p:cNvSpPr>
            <a:spLocks noChangeArrowheads="1"/>
          </p:cNvSpPr>
          <p:nvPr/>
        </p:nvSpPr>
        <p:spPr bwMode="auto">
          <a:xfrm>
            <a:off x="1143000" y="1995488"/>
            <a:ext cx="533400" cy="53340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5846" name="Text Box 5">
            <a:extLst>
              <a:ext uri="{FF2B5EF4-FFF2-40B4-BE49-F238E27FC236}">
                <a16:creationId xmlns:a16="http://schemas.microsoft.com/office/drawing/2014/main" xmlns="" id="{08177D5F-DE4E-494C-9CCF-4287B978060B}"/>
              </a:ext>
            </a:extLst>
          </p:cNvPr>
          <p:cNvSpPr txBox="1">
            <a:spLocks noChangeArrowheads="1"/>
          </p:cNvSpPr>
          <p:nvPr/>
        </p:nvSpPr>
        <p:spPr bwMode="auto">
          <a:xfrm>
            <a:off x="1676400" y="3484563"/>
            <a:ext cx="2667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a:solidFill>
                  <a:srgbClr val="FFFFFF"/>
                </a:solidFill>
                <a:latin typeface="Hero" pitchFamily="50" charset="0"/>
              </a:rPr>
              <a:t>CONSTRUCTION</a:t>
            </a:r>
          </a:p>
        </p:txBody>
      </p:sp>
      <p:sp>
        <p:nvSpPr>
          <p:cNvPr id="35847" name="Text Box 6">
            <a:extLst>
              <a:ext uri="{FF2B5EF4-FFF2-40B4-BE49-F238E27FC236}">
                <a16:creationId xmlns:a16="http://schemas.microsoft.com/office/drawing/2014/main" xmlns="" id="{8749739B-1F4D-412B-9A6D-A7181FEF929C}"/>
              </a:ext>
            </a:extLst>
          </p:cNvPr>
          <p:cNvSpPr txBox="1">
            <a:spLocks noChangeArrowheads="1"/>
          </p:cNvSpPr>
          <p:nvPr/>
        </p:nvSpPr>
        <p:spPr bwMode="auto">
          <a:xfrm>
            <a:off x="1676400" y="2581275"/>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eaLnBrk="1" hangingPunct="1"/>
            <a:r>
              <a:rPr lang="en-US" altLang="en-US">
                <a:solidFill>
                  <a:srgbClr val="FFFFFF"/>
                </a:solidFill>
                <a:latin typeface="Hero" pitchFamily="50" charset="0"/>
              </a:rPr>
              <a:t>TOURISM</a:t>
            </a:r>
          </a:p>
        </p:txBody>
      </p:sp>
      <p:sp>
        <p:nvSpPr>
          <p:cNvPr id="35848" name="Text Box 7">
            <a:extLst>
              <a:ext uri="{FF2B5EF4-FFF2-40B4-BE49-F238E27FC236}">
                <a16:creationId xmlns:a16="http://schemas.microsoft.com/office/drawing/2014/main" xmlns="" id="{C0FC42B9-9A82-4EB2-A111-33FD072F5192}"/>
              </a:ext>
            </a:extLst>
          </p:cNvPr>
          <p:cNvSpPr txBox="1">
            <a:spLocks noChangeArrowheads="1"/>
          </p:cNvSpPr>
          <p:nvPr/>
        </p:nvSpPr>
        <p:spPr bwMode="auto">
          <a:xfrm>
            <a:off x="1676400" y="3560763"/>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eaLnBrk="1" hangingPunct="1"/>
            <a:r>
              <a:rPr lang="en-US" altLang="en-US">
                <a:solidFill>
                  <a:srgbClr val="FFFFFF"/>
                </a:solidFill>
                <a:latin typeface="Hero" pitchFamily="50" charset="0"/>
              </a:rPr>
              <a:t>METAL PROCESSING</a:t>
            </a:r>
          </a:p>
        </p:txBody>
      </p:sp>
      <p:sp>
        <p:nvSpPr>
          <p:cNvPr id="35849" name="Text Box 8">
            <a:extLst>
              <a:ext uri="{FF2B5EF4-FFF2-40B4-BE49-F238E27FC236}">
                <a16:creationId xmlns:a16="http://schemas.microsoft.com/office/drawing/2014/main" xmlns="" id="{58D2EE77-EACB-4930-A413-869A84E2CE72}"/>
              </a:ext>
            </a:extLst>
          </p:cNvPr>
          <p:cNvSpPr txBox="1">
            <a:spLocks noChangeArrowheads="1"/>
          </p:cNvSpPr>
          <p:nvPr/>
        </p:nvSpPr>
        <p:spPr bwMode="auto">
          <a:xfrm>
            <a:off x="4541838" y="2898775"/>
            <a:ext cx="2667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r"/>
            <a:r>
              <a:rPr lang="en-US" altLang="en-US">
                <a:solidFill>
                  <a:srgbClr val="FFFFFF"/>
                </a:solidFill>
                <a:latin typeface="Hero" pitchFamily="50" charset="0"/>
              </a:rPr>
              <a:t>ICT</a:t>
            </a:r>
          </a:p>
        </p:txBody>
      </p:sp>
      <p:sp>
        <p:nvSpPr>
          <p:cNvPr id="35850" name="Text Box 9">
            <a:extLst>
              <a:ext uri="{FF2B5EF4-FFF2-40B4-BE49-F238E27FC236}">
                <a16:creationId xmlns:a16="http://schemas.microsoft.com/office/drawing/2014/main" xmlns="" id="{A74059B9-43EC-4CFA-88E5-101AB7FEE64D}"/>
              </a:ext>
            </a:extLst>
          </p:cNvPr>
          <p:cNvSpPr txBox="1">
            <a:spLocks noChangeArrowheads="1"/>
          </p:cNvSpPr>
          <p:nvPr/>
        </p:nvSpPr>
        <p:spPr bwMode="auto">
          <a:xfrm>
            <a:off x="1828800" y="2646363"/>
            <a:ext cx="2667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FFFFF"/>
                </a:solidFill>
                <a:latin typeface="Hero" pitchFamily="50" charset="0"/>
              </a:rPr>
              <a:t>CHEMCAL INDUSTRY</a:t>
            </a:r>
          </a:p>
        </p:txBody>
      </p:sp>
      <p:sp>
        <p:nvSpPr>
          <p:cNvPr id="35851" name="Text Box 10">
            <a:extLst>
              <a:ext uri="{FF2B5EF4-FFF2-40B4-BE49-F238E27FC236}">
                <a16:creationId xmlns:a16="http://schemas.microsoft.com/office/drawing/2014/main" xmlns="" id="{F0CE0D34-3EEC-4C78-8D48-3B4DA63E5057}"/>
              </a:ext>
            </a:extLst>
          </p:cNvPr>
          <p:cNvSpPr txBox="1">
            <a:spLocks noChangeArrowheads="1"/>
          </p:cNvSpPr>
          <p:nvPr/>
        </p:nvSpPr>
        <p:spPr bwMode="auto">
          <a:xfrm>
            <a:off x="1817688" y="3571875"/>
            <a:ext cx="28194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dirty="0">
                <a:solidFill>
                  <a:srgbClr val="FFFFFF"/>
                </a:solidFill>
                <a:latin typeface="Hero" pitchFamily="50" charset="0"/>
              </a:rPr>
              <a:t>LOGISTIC CENTER</a:t>
            </a:r>
          </a:p>
        </p:txBody>
      </p:sp>
      <p:sp>
        <p:nvSpPr>
          <p:cNvPr id="35852" name="Text Box 11">
            <a:extLst>
              <a:ext uri="{FF2B5EF4-FFF2-40B4-BE49-F238E27FC236}">
                <a16:creationId xmlns:a16="http://schemas.microsoft.com/office/drawing/2014/main" xmlns="" id="{0317151F-BDAF-4E9A-B280-5DD189AF44FB}"/>
              </a:ext>
            </a:extLst>
          </p:cNvPr>
          <p:cNvSpPr txBox="1">
            <a:spLocks noChangeArrowheads="1"/>
          </p:cNvSpPr>
          <p:nvPr/>
        </p:nvSpPr>
        <p:spPr bwMode="auto">
          <a:xfrm>
            <a:off x="4800600" y="2547938"/>
            <a:ext cx="26670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r"/>
            <a:r>
              <a:rPr lang="en-US" altLang="en-US">
                <a:solidFill>
                  <a:srgbClr val="FFFFFF"/>
                </a:solidFill>
                <a:latin typeface="Hero" pitchFamily="50" charset="0"/>
              </a:rPr>
              <a:t>TOURISM</a:t>
            </a:r>
          </a:p>
        </p:txBody>
      </p:sp>
      <p:sp>
        <p:nvSpPr>
          <p:cNvPr id="35853" name="Text Box 12">
            <a:extLst>
              <a:ext uri="{FF2B5EF4-FFF2-40B4-BE49-F238E27FC236}">
                <a16:creationId xmlns:a16="http://schemas.microsoft.com/office/drawing/2014/main" xmlns="" id="{6CD8BC7D-4B98-4682-806D-5485F6433903}"/>
              </a:ext>
            </a:extLst>
          </p:cNvPr>
          <p:cNvSpPr txBox="1">
            <a:spLocks noChangeArrowheads="1"/>
          </p:cNvSpPr>
          <p:nvPr/>
        </p:nvSpPr>
        <p:spPr bwMode="auto">
          <a:xfrm>
            <a:off x="461639" y="2766319"/>
            <a:ext cx="167640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600" b="1" dirty="0">
                <a:solidFill>
                  <a:schemeClr val="accent1">
                    <a:lumMod val="50000"/>
                  </a:schemeClr>
                </a:solidFill>
                <a:latin typeface="Times New Roman" pitchFamily="18" charset="0"/>
                <a:cs typeface="Times New Roman" pitchFamily="18" charset="0"/>
              </a:rPr>
              <a:t>Agribusiness</a:t>
            </a:r>
          </a:p>
        </p:txBody>
      </p:sp>
      <p:sp>
        <p:nvSpPr>
          <p:cNvPr id="35854" name="Text Box 13">
            <a:extLst>
              <a:ext uri="{FF2B5EF4-FFF2-40B4-BE49-F238E27FC236}">
                <a16:creationId xmlns:a16="http://schemas.microsoft.com/office/drawing/2014/main" xmlns="" id="{447DEAE1-E9A1-4726-A262-6A1E14F240DB}"/>
              </a:ext>
            </a:extLst>
          </p:cNvPr>
          <p:cNvSpPr txBox="1">
            <a:spLocks noChangeArrowheads="1"/>
          </p:cNvSpPr>
          <p:nvPr/>
        </p:nvSpPr>
        <p:spPr bwMode="auto">
          <a:xfrm>
            <a:off x="2645945" y="2733744"/>
            <a:ext cx="2370337" cy="340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sr-Latn-RS" altLang="en-US" sz="1400" b="1" dirty="0" smtClean="0">
                <a:solidFill>
                  <a:srgbClr val="FFC000"/>
                </a:solidFill>
                <a:latin typeface="Arial Black" panose="020B0A04020102020204" pitchFamily="34" charset="0"/>
              </a:rPr>
              <a:t>           </a:t>
            </a:r>
            <a:r>
              <a:rPr lang="en-US" altLang="en-US" sz="1600" b="1" dirty="0" smtClean="0">
                <a:solidFill>
                  <a:schemeClr val="accent1">
                    <a:lumMod val="50000"/>
                  </a:schemeClr>
                </a:solidFill>
                <a:latin typeface="Times New Roman" pitchFamily="18" charset="0"/>
                <a:cs typeface="Times New Roman" pitchFamily="18" charset="0"/>
              </a:rPr>
              <a:t>Textile</a:t>
            </a:r>
            <a:r>
              <a:rPr lang="sr-Latn-RS" altLang="en-US" sz="1600" b="1" dirty="0" smtClean="0">
                <a:solidFill>
                  <a:schemeClr val="accent1">
                    <a:lumMod val="50000"/>
                  </a:schemeClr>
                </a:solidFill>
                <a:latin typeface="Times New Roman" pitchFamily="18" charset="0"/>
                <a:cs typeface="Times New Roman" pitchFamily="18" charset="0"/>
              </a:rPr>
              <a:t> industry</a:t>
            </a:r>
            <a:endParaRPr lang="en-US" altLang="en-US" sz="1600" b="1" dirty="0">
              <a:solidFill>
                <a:schemeClr val="accent1">
                  <a:lumMod val="50000"/>
                </a:schemeClr>
              </a:solidFill>
              <a:latin typeface="Times New Roman" pitchFamily="18" charset="0"/>
              <a:cs typeface="Times New Roman" pitchFamily="18" charset="0"/>
            </a:endParaRPr>
          </a:p>
        </p:txBody>
      </p:sp>
      <p:sp>
        <p:nvSpPr>
          <p:cNvPr id="35855" name="Oval 14">
            <a:extLst>
              <a:ext uri="{FF2B5EF4-FFF2-40B4-BE49-F238E27FC236}">
                <a16:creationId xmlns:a16="http://schemas.microsoft.com/office/drawing/2014/main" xmlns="" id="{D7449394-4281-49A9-BE15-CCB9497D013F}"/>
              </a:ext>
            </a:extLst>
          </p:cNvPr>
          <p:cNvSpPr>
            <a:spLocks noChangeArrowheads="1"/>
          </p:cNvSpPr>
          <p:nvPr/>
        </p:nvSpPr>
        <p:spPr bwMode="auto">
          <a:xfrm>
            <a:off x="1046163" y="1970088"/>
            <a:ext cx="533400" cy="533400"/>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35859" name="Picture 18">
            <a:extLst>
              <a:ext uri="{FF2B5EF4-FFF2-40B4-BE49-F238E27FC236}">
                <a16:creationId xmlns:a16="http://schemas.microsoft.com/office/drawing/2014/main" xmlns="" id="{CA17C834-1E3F-44CE-94EA-E14F04FFCD2D}"/>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35862" name="Picture 21">
            <a:extLst>
              <a:ext uri="{FF2B5EF4-FFF2-40B4-BE49-F238E27FC236}">
                <a16:creationId xmlns:a16="http://schemas.microsoft.com/office/drawing/2014/main" xmlns="" id="{A222F20A-FD46-4B75-BD97-EE4E5E412729}"/>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9136" y="1302245"/>
            <a:ext cx="1984193"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90943B92-04A3-4F55-B1B0-F67373EEDDF6}"/>
              </a:ext>
            </a:extLst>
          </p:cNvPr>
          <p:cNvSpPr txBox="1"/>
          <p:nvPr/>
        </p:nvSpPr>
        <p:spPr>
          <a:xfrm>
            <a:off x="1664042" y="0"/>
            <a:ext cx="527101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KEY SECTORS</a:t>
            </a:r>
            <a:endParaRPr lang="en-US"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5" name="Rectangle 24"/>
          <p:cNvSpPr/>
          <p:nvPr/>
        </p:nvSpPr>
        <p:spPr>
          <a:xfrm>
            <a:off x="2970334" y="718083"/>
            <a:ext cx="3212738" cy="400110"/>
          </a:xfrm>
          <a:prstGeom prst="rect">
            <a:avLst/>
          </a:prstGeom>
        </p:spPr>
        <p:txBody>
          <a:bodyPr wrap="none">
            <a:spAutoFit/>
          </a:bodyPr>
          <a:lstStyle/>
          <a:p>
            <a:pPr algn="ctr">
              <a:defRPr/>
            </a:pPr>
            <a:r>
              <a:rPr lang="sr-Latn-RS" altLang="sr-Latn-RS" sz="2000" b="1" i="1" noProof="1"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Opportunities for investment</a:t>
            </a:r>
            <a:endParaRPr lang="sr-Cyrl-RS" altLang="sr-Latn-RS" sz="2000" b="1" i="1" noProof="1"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26" name="Picture 25" descr="tekstil_281116-e1492865226818-800x445.jpg"/>
          <p:cNvPicPr>
            <a:picLocks noChangeAspect="1"/>
          </p:cNvPicPr>
          <p:nvPr/>
        </p:nvPicPr>
        <p:blipFill>
          <a:blip r:embed="rId5" cstate="print"/>
          <a:stretch>
            <a:fillRect/>
          </a:stretch>
        </p:blipFill>
        <p:spPr>
          <a:xfrm>
            <a:off x="3252485" y="1365608"/>
            <a:ext cx="2085995" cy="1363528"/>
          </a:xfrm>
          <a:prstGeom prst="rect">
            <a:avLst/>
          </a:prstGeom>
          <a:ln>
            <a:noFill/>
          </a:ln>
          <a:effectLst>
            <a:outerShdw blurRad="292100" dist="139700" dir="2700000" algn="tl" rotWithShape="0">
              <a:srgbClr val="333333">
                <a:alpha val="65000"/>
              </a:srgbClr>
            </a:outerShdw>
          </a:effectLst>
        </p:spPr>
      </p:pic>
      <p:pic>
        <p:nvPicPr>
          <p:cNvPr id="27" name="Picture 26" descr="koza_280815_tw630.jpg"/>
          <p:cNvPicPr>
            <a:picLocks noChangeAspect="1"/>
          </p:cNvPicPr>
          <p:nvPr/>
        </p:nvPicPr>
        <p:blipFill>
          <a:blip r:embed="rId6" cstate="print"/>
          <a:stretch>
            <a:fillRect/>
          </a:stretch>
        </p:blipFill>
        <p:spPr>
          <a:xfrm rot="20208050">
            <a:off x="5756275" y="1379538"/>
            <a:ext cx="1484313" cy="901700"/>
          </a:xfrm>
          <a:prstGeom prst="rect">
            <a:avLst/>
          </a:prstGeom>
          <a:ln>
            <a:noFill/>
          </a:ln>
          <a:effectLst>
            <a:outerShdw blurRad="292100" dist="139700" dir="2700000" algn="tl" rotWithShape="0">
              <a:srgbClr val="333333">
                <a:alpha val="65000"/>
              </a:srgbClr>
            </a:outerShdw>
          </a:effectLst>
        </p:spPr>
      </p:pic>
      <p:pic>
        <p:nvPicPr>
          <p:cNvPr id="28" name="Picture 27" descr="muske_cipele_280815_tw630.jpg"/>
          <p:cNvPicPr>
            <a:picLocks noChangeAspect="1"/>
          </p:cNvPicPr>
          <p:nvPr/>
        </p:nvPicPr>
        <p:blipFill>
          <a:blip r:embed="rId7" cstate="print"/>
          <a:stretch>
            <a:fillRect/>
          </a:stretch>
        </p:blipFill>
        <p:spPr>
          <a:xfrm rot="1725138">
            <a:off x="7464425" y="1401763"/>
            <a:ext cx="1403350" cy="977900"/>
          </a:xfrm>
          <a:prstGeom prst="rect">
            <a:avLst/>
          </a:prstGeom>
          <a:ln>
            <a:noFill/>
          </a:ln>
          <a:effectLst>
            <a:outerShdw blurRad="292100" dist="139700" dir="2700000" algn="tl" rotWithShape="0">
              <a:srgbClr val="333333">
                <a:alpha val="65000"/>
              </a:srgbClr>
            </a:outerShdw>
          </a:effectLst>
        </p:spPr>
      </p:pic>
      <p:sp>
        <p:nvSpPr>
          <p:cNvPr id="29" name="Rectangle 28"/>
          <p:cNvSpPr/>
          <p:nvPr/>
        </p:nvSpPr>
        <p:spPr>
          <a:xfrm>
            <a:off x="6123399" y="2256823"/>
            <a:ext cx="2414427" cy="861774"/>
          </a:xfrm>
          <a:prstGeom prst="rect">
            <a:avLst/>
          </a:prstGeom>
        </p:spPr>
        <p:txBody>
          <a:bodyPr wrap="square">
            <a:spAutoFit/>
          </a:bodyPr>
          <a:lstStyle/>
          <a:p>
            <a:r>
              <a:rPr lang="en-US" dirty="0" smtClean="0"/>
              <a:t/>
            </a:r>
            <a:br>
              <a:rPr lang="en-US" dirty="0" smtClean="0"/>
            </a:br>
            <a:r>
              <a:rPr lang="sr-Latn-RS" sz="1600" b="1" dirty="0" smtClean="0">
                <a:solidFill>
                  <a:schemeClr val="accent1">
                    <a:lumMod val="50000"/>
                  </a:schemeClr>
                </a:solidFill>
                <a:latin typeface="Times New Roman" pitchFamily="18" charset="0"/>
                <a:cs typeface="Times New Roman" pitchFamily="18" charset="0"/>
              </a:rPr>
              <a:t>L</a:t>
            </a:r>
            <a:r>
              <a:rPr lang="en-US" sz="1600" b="1" dirty="0" err="1" smtClean="0">
                <a:solidFill>
                  <a:schemeClr val="accent1">
                    <a:lumMod val="50000"/>
                  </a:schemeClr>
                </a:solidFill>
                <a:latin typeface="Times New Roman" pitchFamily="18" charset="0"/>
                <a:cs typeface="Times New Roman" pitchFamily="18" charset="0"/>
              </a:rPr>
              <a:t>eather</a:t>
            </a:r>
            <a:r>
              <a:rPr lang="en-US" sz="1600" b="1" dirty="0" smtClean="0">
                <a:solidFill>
                  <a:schemeClr val="accent1">
                    <a:lumMod val="50000"/>
                  </a:schemeClr>
                </a:solidFill>
                <a:latin typeface="Times New Roman" pitchFamily="18" charset="0"/>
                <a:cs typeface="Times New Roman" pitchFamily="18" charset="0"/>
              </a:rPr>
              <a:t> and footwear </a:t>
            </a:r>
            <a:r>
              <a:rPr lang="sr-Latn-RS" sz="1600" b="1" dirty="0" smtClean="0">
                <a:solidFill>
                  <a:schemeClr val="accent1">
                    <a:lumMod val="50000"/>
                  </a:schemeClr>
                </a:solidFill>
                <a:latin typeface="Times New Roman" pitchFamily="18" charset="0"/>
                <a:cs typeface="Times New Roman" pitchFamily="18" charset="0"/>
              </a:rPr>
              <a:t> </a:t>
            </a:r>
          </a:p>
          <a:p>
            <a:r>
              <a:rPr lang="sr-Latn-RS" sz="1600" b="1" dirty="0" smtClean="0">
                <a:solidFill>
                  <a:schemeClr val="accent1">
                    <a:lumMod val="50000"/>
                  </a:schemeClr>
                </a:solidFill>
                <a:latin typeface="Times New Roman" pitchFamily="18" charset="0"/>
                <a:cs typeface="Times New Roman" pitchFamily="18" charset="0"/>
              </a:rPr>
              <a:t>          </a:t>
            </a:r>
            <a:r>
              <a:rPr lang="en-US" sz="1600" b="1" dirty="0" smtClean="0">
                <a:solidFill>
                  <a:schemeClr val="accent1">
                    <a:lumMod val="50000"/>
                  </a:schemeClr>
                </a:solidFill>
                <a:latin typeface="Times New Roman" pitchFamily="18" charset="0"/>
                <a:cs typeface="Times New Roman" pitchFamily="18" charset="0"/>
              </a:rPr>
              <a:t>industry</a:t>
            </a:r>
            <a:endParaRPr lang="en-US" sz="1600" b="1" dirty="0">
              <a:solidFill>
                <a:schemeClr val="accent1">
                  <a:lumMod val="50000"/>
                </a:schemeClr>
              </a:solidFill>
              <a:latin typeface="Times New Roman" pitchFamily="18" charset="0"/>
              <a:cs typeface="Times New Roman" pitchFamily="18" charset="0"/>
            </a:endParaRPr>
          </a:p>
        </p:txBody>
      </p:sp>
      <p:pic>
        <p:nvPicPr>
          <p:cNvPr id="30" name="Picture 29" descr="nemacka-auto-industrija.jpg"/>
          <p:cNvPicPr>
            <a:picLocks noChangeAspect="1"/>
          </p:cNvPicPr>
          <p:nvPr/>
        </p:nvPicPr>
        <p:blipFill>
          <a:blip r:embed="rId8" cstate="print"/>
          <a:stretch>
            <a:fillRect/>
          </a:stretch>
        </p:blipFill>
        <p:spPr>
          <a:xfrm>
            <a:off x="1162235" y="3227218"/>
            <a:ext cx="2362200" cy="1295400"/>
          </a:xfrm>
          <a:prstGeom prst="rect">
            <a:avLst/>
          </a:prstGeom>
          <a:ln>
            <a:noFill/>
          </a:ln>
          <a:effectLst>
            <a:outerShdw blurRad="292100" dist="139700" dir="2700000" algn="tl" rotWithShape="0">
              <a:srgbClr val="333333">
                <a:alpha val="65000"/>
              </a:srgbClr>
            </a:outerShdw>
          </a:effectLst>
        </p:spPr>
      </p:pic>
      <p:pic>
        <p:nvPicPr>
          <p:cNvPr id="31" name="Picture 30" descr="guma_gume_010617.jpg"/>
          <p:cNvPicPr>
            <a:picLocks noChangeAspect="1"/>
          </p:cNvPicPr>
          <p:nvPr/>
        </p:nvPicPr>
        <p:blipFill>
          <a:blip r:embed="rId9" cstate="print"/>
          <a:stretch>
            <a:fillRect/>
          </a:stretch>
        </p:blipFill>
        <p:spPr>
          <a:xfrm>
            <a:off x="6045692" y="3092521"/>
            <a:ext cx="2209800" cy="1327263"/>
          </a:xfrm>
          <a:prstGeom prst="rect">
            <a:avLst/>
          </a:prstGeom>
          <a:ln>
            <a:noFill/>
          </a:ln>
          <a:effectLst>
            <a:outerShdw blurRad="292100" dist="139700" dir="2700000" algn="tl" rotWithShape="0">
              <a:srgbClr val="333333">
                <a:alpha val="65000"/>
              </a:srgbClr>
            </a:outerShdw>
          </a:effectLst>
        </p:spPr>
      </p:pic>
      <p:sp>
        <p:nvSpPr>
          <p:cNvPr id="32" name="TextBox 20"/>
          <p:cNvSpPr txBox="1">
            <a:spLocks noChangeArrowheads="1"/>
          </p:cNvSpPr>
          <p:nvPr/>
        </p:nvSpPr>
        <p:spPr bwMode="auto">
          <a:xfrm>
            <a:off x="1385656" y="4558725"/>
            <a:ext cx="1981200" cy="584775"/>
          </a:xfrm>
          <a:prstGeom prst="rect">
            <a:avLst/>
          </a:prstGeom>
          <a:noFill/>
          <a:ln w="9525">
            <a:noFill/>
            <a:miter lim="800000"/>
            <a:headEnd/>
            <a:tailEnd/>
          </a:ln>
        </p:spPr>
        <p:txBody>
          <a:bodyPr>
            <a:spAutoFit/>
          </a:bodyPr>
          <a:lstStyle/>
          <a:p>
            <a:pPr algn="ctr">
              <a:defRPr/>
            </a:pPr>
            <a:r>
              <a:rPr lang="sr-Latn-RS" sz="1600" b="1" dirty="0" smtClean="0">
                <a:solidFill>
                  <a:schemeClr val="accent1">
                    <a:lumMod val="50000"/>
                  </a:schemeClr>
                </a:solidFill>
                <a:latin typeface="Times New Roman" pitchFamily="18" charset="0"/>
                <a:cs typeface="Times New Roman" pitchFamily="18" charset="0"/>
              </a:rPr>
              <a:t>Automotive industry</a:t>
            </a:r>
            <a:endParaRPr lang="en-US" sz="1600" b="1" dirty="0">
              <a:solidFill>
                <a:schemeClr val="accent1">
                  <a:lumMod val="50000"/>
                </a:schemeClr>
              </a:solidFill>
              <a:latin typeface="Times New Roman" pitchFamily="18" charset="0"/>
              <a:cs typeface="Times New Roman" pitchFamily="18" charset="0"/>
            </a:endParaRPr>
          </a:p>
        </p:txBody>
      </p:sp>
      <p:sp>
        <p:nvSpPr>
          <p:cNvPr id="33" name="Title 39"/>
          <p:cNvSpPr txBox="1">
            <a:spLocks/>
          </p:cNvSpPr>
          <p:nvPr/>
        </p:nvSpPr>
        <p:spPr>
          <a:xfrm>
            <a:off x="6001305" y="4549251"/>
            <a:ext cx="2209800" cy="304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sr-Latn-RS" sz="1400" i="0" u="none" strike="noStrike" kern="1200" cap="none" spc="0" normalizeH="0" baseline="0" noProof="0" dirty="0" smtClean="0">
                <a:ln>
                  <a:noFill/>
                </a:ln>
                <a:solidFill>
                  <a:schemeClr val="tx1">
                    <a:lumMod val="65000"/>
                    <a:lumOff val="35000"/>
                  </a:schemeClr>
                </a:solidFill>
                <a:uLnTx/>
                <a:uFillTx/>
                <a:latin typeface="Arial Black" pitchFamily="34" charset="0"/>
                <a:ea typeface="+mj-ea"/>
                <a:cs typeface="Times New Roman" pitchFamily="18" charset="0"/>
              </a:rPr>
              <a:t>        </a:t>
            </a:r>
            <a:r>
              <a:rPr kumimoji="0" lang="sr-Latn-RS" sz="1600" b="1" i="0" u="none" strike="noStrike" kern="1200" cap="none" spc="0" normalizeH="0" baseline="0" noProof="0" dirty="0" smtClean="0">
                <a:ln>
                  <a:noFill/>
                </a:ln>
                <a:solidFill>
                  <a:schemeClr val="accent1">
                    <a:lumMod val="50000"/>
                  </a:schemeClr>
                </a:solidFill>
                <a:uLnTx/>
                <a:uFillTx/>
                <a:latin typeface="Times New Roman" pitchFamily="18" charset="0"/>
                <a:ea typeface="+mj-ea"/>
                <a:cs typeface="Times New Roman" pitchFamily="18" charset="0"/>
              </a:rPr>
              <a:t>Tire</a:t>
            </a:r>
            <a:r>
              <a:rPr kumimoji="0" lang="sr-Latn-RS" sz="1600" b="1" i="0" u="none" strike="noStrike" kern="1200" cap="none" spc="0" normalizeH="0" noProof="0" dirty="0" smtClean="0">
                <a:ln>
                  <a:noFill/>
                </a:ln>
                <a:solidFill>
                  <a:schemeClr val="accent1">
                    <a:lumMod val="50000"/>
                  </a:schemeClr>
                </a:solidFill>
                <a:uLnTx/>
                <a:uFillTx/>
                <a:latin typeface="Times New Roman" pitchFamily="18" charset="0"/>
                <a:ea typeface="+mj-ea"/>
                <a:cs typeface="Times New Roman" pitchFamily="18" charset="0"/>
              </a:rPr>
              <a:t> industry</a:t>
            </a:r>
            <a:endParaRPr kumimoji="0" lang="en-US" sz="1600" b="1" i="0" u="none" strike="noStrike" kern="1200" cap="none" spc="0" normalizeH="0" baseline="0" noProof="0" dirty="0">
              <a:ln>
                <a:noFill/>
              </a:ln>
              <a:solidFill>
                <a:schemeClr val="accent1">
                  <a:lumMod val="50000"/>
                </a:schemeClr>
              </a:solidFill>
              <a:uLnTx/>
              <a:uFillTx/>
              <a:latin typeface="Times New Roman" pitchFamily="18" charset="0"/>
              <a:ea typeface="+mj-ea"/>
              <a:cs typeface="Times New Roman" pitchFamily="18" charset="0"/>
            </a:endParaRPr>
          </a:p>
        </p:txBody>
      </p:sp>
      <p:pic>
        <p:nvPicPr>
          <p:cNvPr id="34"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1">
            <a:extLst>
              <a:ext uri="{FF2B5EF4-FFF2-40B4-BE49-F238E27FC236}">
                <a16:creationId xmlns:a16="http://schemas.microsoft.com/office/drawing/2014/main" xmlns="" id="{7B546A13-137D-4E6B-92F4-C0CD9F837A98}"/>
              </a:ext>
            </a:extLst>
          </p:cNvPr>
          <p:cNvSpPr txBox="1">
            <a:spLocks noChangeArrowheads="1"/>
          </p:cNvSpPr>
          <p:nvPr/>
        </p:nvSpPr>
        <p:spPr bwMode="auto">
          <a:xfrm>
            <a:off x="0" y="0"/>
            <a:ext cx="8447087" cy="708025"/>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7893" name="Rectangle 4">
            <a:extLst>
              <a:ext uri="{FF2B5EF4-FFF2-40B4-BE49-F238E27FC236}">
                <a16:creationId xmlns:a16="http://schemas.microsoft.com/office/drawing/2014/main" xmlns="" id="{4E8E3EC4-F084-4C6A-9DEC-E285FD867FF2}"/>
              </a:ext>
            </a:extLst>
          </p:cNvPr>
          <p:cNvSpPr>
            <a:spLocks noChangeArrowheads="1"/>
          </p:cNvSpPr>
          <p:nvPr/>
        </p:nvSpPr>
        <p:spPr bwMode="auto">
          <a:xfrm>
            <a:off x="76200" y="3470275"/>
            <a:ext cx="3656013" cy="135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7894" name="Text Box 5">
            <a:extLst>
              <a:ext uri="{FF2B5EF4-FFF2-40B4-BE49-F238E27FC236}">
                <a16:creationId xmlns:a16="http://schemas.microsoft.com/office/drawing/2014/main" xmlns="" id="{7F2A08A6-E8D7-42AF-8459-46AAAA54C7C3}"/>
              </a:ext>
            </a:extLst>
          </p:cNvPr>
          <p:cNvSpPr txBox="1">
            <a:spLocks noChangeArrowheads="1"/>
          </p:cNvSpPr>
          <p:nvPr/>
        </p:nvSpPr>
        <p:spPr bwMode="auto">
          <a:xfrm>
            <a:off x="3620785" y="1173608"/>
            <a:ext cx="5181600" cy="224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sz="1200" dirty="0">
                <a:solidFill>
                  <a:schemeClr val="tx2"/>
                </a:solidFill>
                <a:latin typeface="Times New Roman" pitchFamily="18" charset="0"/>
                <a:cs typeface="Times New Roman" pitchFamily="18" charset="0"/>
              </a:rPr>
              <a:t>Main advantages: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Arable land 41,700 ha; Pastures 720 ha; Orchards 691 ha; Meadows 245 ha; Vineyards 183 ha; Gardens 10 ha.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A wide network of potential local suppliers: 7000 small farms – a number of agricultural cooperatives.</a:t>
            </a:r>
          </a:p>
          <a:p>
            <a:pPr marL="171450" indent="-171450">
              <a:buClr>
                <a:srgbClr val="3E3F68"/>
              </a:buClr>
              <a:buFont typeface="Arial"/>
              <a:buChar char="•"/>
            </a:pPr>
            <a:r>
              <a:rPr lang="en-US" sz="1200" dirty="0" err="1">
                <a:solidFill>
                  <a:schemeClr val="tx2"/>
                </a:solidFill>
                <a:latin typeface="Times New Roman" pitchFamily="18" charset="0"/>
                <a:cs typeface="Times New Roman" pitchFamily="18" charset="0"/>
              </a:rPr>
              <a:t>Agri</a:t>
            </a:r>
            <a:r>
              <a:rPr lang="en-US" sz="1200" dirty="0">
                <a:solidFill>
                  <a:schemeClr val="tx2"/>
                </a:solidFill>
                <a:latin typeface="Times New Roman" pitchFamily="18" charset="0"/>
                <a:cs typeface="Times New Roman" pitchFamily="18" charset="0"/>
              </a:rPr>
              <a:t>-association: promoting &amp; implementing E-agriculture.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Grain storage capacities: 71,500 t. </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Agricultural high-school: a continuous supply of an educated workforce.</a:t>
            </a:r>
          </a:p>
          <a:p>
            <a:pPr marL="171450" indent="-171450">
              <a:buClr>
                <a:srgbClr val="3E3F68"/>
              </a:buClr>
              <a:buFont typeface="Arial"/>
              <a:buChar char="•"/>
            </a:pPr>
            <a:r>
              <a:rPr lang="en-US" sz="1200" dirty="0">
                <a:solidFill>
                  <a:schemeClr val="tx2"/>
                </a:solidFill>
                <a:latin typeface="Times New Roman" pitchFamily="18" charset="0"/>
                <a:cs typeface="Times New Roman" pitchFamily="18" charset="0"/>
              </a:rPr>
              <a:t>Investment opportunities: Fruit &amp; Vegetable processing, Meat &amp; Dairy production.</a:t>
            </a:r>
            <a:r>
              <a:rPr lang="en-US" sz="1000" dirty="0">
                <a:solidFill>
                  <a:schemeClr val="tx2"/>
                </a:solidFill>
                <a:latin typeface="Arial Black"/>
                <a:cs typeface="Arial"/>
              </a:rPr>
              <a:t> </a:t>
            </a:r>
            <a:endParaRPr lang="en-US" sz="1000" dirty="0">
              <a:solidFill>
                <a:schemeClr val="tx2"/>
              </a:solidFill>
              <a:latin typeface="Arial Black"/>
            </a:endParaRPr>
          </a:p>
          <a:p>
            <a:pPr>
              <a:buClr>
                <a:srgbClr val="3E3F68"/>
              </a:buClr>
            </a:pPr>
            <a:endParaRPr lang="en-US" sz="1000" dirty="0">
              <a:solidFill>
                <a:schemeClr val="tx2"/>
              </a:solidFill>
              <a:latin typeface="Arial Black"/>
            </a:endParaRPr>
          </a:p>
          <a:p>
            <a:endParaRPr lang="en-US" sz="1000" dirty="0">
              <a:solidFill>
                <a:schemeClr val="tx2"/>
              </a:solidFill>
              <a:latin typeface="Arial Black"/>
            </a:endParaRPr>
          </a:p>
        </p:txBody>
      </p:sp>
      <p:graphicFrame>
        <p:nvGraphicFramePr>
          <p:cNvPr id="25606" name="Group 6">
            <a:extLst>
              <a:ext uri="{FF2B5EF4-FFF2-40B4-BE49-F238E27FC236}">
                <a16:creationId xmlns:a16="http://schemas.microsoft.com/office/drawing/2014/main" xmlns="" id="{8F020BF3-0B88-41BC-91EF-9ED0BF74D7E1}"/>
              </a:ext>
            </a:extLst>
          </p:cNvPr>
          <p:cNvGraphicFramePr>
            <a:graphicFrameLocks noGrp="1"/>
          </p:cNvGraphicFramePr>
          <p:nvPr>
            <p:extLst>
              <p:ext uri="{D42A27DB-BD31-4B8C-83A1-F6EECF244321}">
                <p14:modId xmlns:p14="http://schemas.microsoft.com/office/powerpoint/2010/main" xmlns="" val="2583337337"/>
              </p:ext>
            </p:extLst>
          </p:nvPr>
        </p:nvGraphicFramePr>
        <p:xfrm>
          <a:off x="260412" y="3321806"/>
          <a:ext cx="4354905" cy="1596935"/>
        </p:xfrm>
        <a:graphic>
          <a:graphicData uri="http://schemas.openxmlformats.org/drawingml/2006/table">
            <a:tbl>
              <a:tblPr/>
              <a:tblGrid>
                <a:gridCol w="952840">
                  <a:extLst>
                    <a:ext uri="{9D8B030D-6E8A-4147-A177-3AD203B41FA5}">
                      <a16:colId xmlns:a16="http://schemas.microsoft.com/office/drawing/2014/main" xmlns="" val="20000"/>
                    </a:ext>
                  </a:extLst>
                </a:gridCol>
                <a:gridCol w="504252">
                  <a:extLst>
                    <a:ext uri="{9D8B030D-6E8A-4147-A177-3AD203B41FA5}">
                      <a16:colId xmlns:a16="http://schemas.microsoft.com/office/drawing/2014/main" xmlns="" val="20001"/>
                    </a:ext>
                  </a:extLst>
                </a:gridCol>
                <a:gridCol w="823503">
                  <a:extLst>
                    <a:ext uri="{9D8B030D-6E8A-4147-A177-3AD203B41FA5}">
                      <a16:colId xmlns:a16="http://schemas.microsoft.com/office/drawing/2014/main" xmlns="" val="20002"/>
                    </a:ext>
                  </a:extLst>
                </a:gridCol>
                <a:gridCol w="628678">
                  <a:extLst>
                    <a:ext uri="{9D8B030D-6E8A-4147-A177-3AD203B41FA5}">
                      <a16:colId xmlns:a16="http://schemas.microsoft.com/office/drawing/2014/main" xmlns="" val="20003"/>
                    </a:ext>
                  </a:extLst>
                </a:gridCol>
                <a:gridCol w="721997">
                  <a:extLst>
                    <a:ext uri="{9D8B030D-6E8A-4147-A177-3AD203B41FA5}">
                      <a16:colId xmlns:a16="http://schemas.microsoft.com/office/drawing/2014/main" xmlns="" val="20004"/>
                    </a:ext>
                  </a:extLst>
                </a:gridCol>
                <a:gridCol w="723635">
                  <a:extLst>
                    <a:ext uri="{9D8B030D-6E8A-4147-A177-3AD203B41FA5}">
                      <a16:colId xmlns:a16="http://schemas.microsoft.com/office/drawing/2014/main" xmlns="" val="20005"/>
                    </a:ext>
                  </a:extLst>
                </a:gridCol>
              </a:tblGrid>
              <a:tr h="264050">
                <a:tc gridSpan="6">
                  <a:txBody>
                    <a:bodyPr/>
                    <a:lstStyle/>
                    <a:p>
                      <a:pPr marL="0" marR="0" lvl="0" indent="0" algn="ctr" defTabSz="457200" rtl="0" eaLnBrk="1" fontAlgn="base" latinLnBrk="0" hangingPunct="1">
                        <a:lnSpc>
                          <a:spcPct val="13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1"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Arable land 41.000 </a:t>
                      </a:r>
                      <a:r>
                        <a:rPr kumimoji="0" lang="en-US" sz="1200" b="1" i="0" u="none" strike="noStrike" cap="none" normalizeH="0" baseline="0" dirty="0" err="1">
                          <a:ln>
                            <a:noFill/>
                          </a:ln>
                          <a:solidFill>
                            <a:srgbClr val="008000"/>
                          </a:solidFill>
                          <a:effectLst/>
                          <a:latin typeface="Times New Roman" pitchFamily="18" charset="0"/>
                          <a:ea typeface="Microsoft YaHei" charset="-122"/>
                          <a:cs typeface="Times New Roman" pitchFamily="18" charset="0"/>
                        </a:rPr>
                        <a:t>hа</a:t>
                      </a:r>
                      <a:endParaRPr kumimoji="0" lang="en-US" sz="1200" b="1" i="0" u="none" strike="noStrike" cap="none" normalizeH="0" baseline="0" dirty="0">
                        <a:ln>
                          <a:noFill/>
                        </a:ln>
                        <a:solidFill>
                          <a:srgbClr val="008000"/>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25275">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maize</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51 %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vegetables</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3 %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sunflower</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3 %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25275">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wheat</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21 %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fodder</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1 %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tobacco</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1 %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25275">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8000"/>
                          </a:solidFill>
                          <a:effectLst/>
                          <a:latin typeface="Times New Roman" pitchFamily="18" charset="0"/>
                          <a:ea typeface="Microsoft YaHei" charset="-122"/>
                          <a:cs typeface="Times New Roman" pitchFamily="18" charset="0"/>
                        </a:rPr>
                        <a:t>soy</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8 %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sugar beet</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0,7 %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dirty="0">
                          <a:ln>
                            <a:noFill/>
                          </a:ln>
                          <a:solidFill>
                            <a:srgbClr val="3E3F68"/>
                          </a:solidFill>
                          <a:effectLst/>
                          <a:latin typeface="Times New Roman" pitchFamily="18" charset="0"/>
                          <a:ea typeface="Microsoft YaHei"/>
                          <a:cs typeface="Times New Roman" pitchFamily="18" charset="0"/>
                        </a:rPr>
                        <a:t>barley</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0,7 %</a:t>
                      </a:r>
                    </a:p>
                  </a:txBody>
                  <a:tcPr marT="41683" marB="41683"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37927" name="Text Box 74">
            <a:extLst>
              <a:ext uri="{FF2B5EF4-FFF2-40B4-BE49-F238E27FC236}">
                <a16:creationId xmlns:a16="http://schemas.microsoft.com/office/drawing/2014/main" xmlns="" id="{DC9457DD-9279-4247-BBE9-35EF8BE2672B}"/>
              </a:ext>
            </a:extLst>
          </p:cNvPr>
          <p:cNvSpPr txBox="1">
            <a:spLocks noChangeArrowheads="1"/>
          </p:cNvSpPr>
          <p:nvPr/>
        </p:nvSpPr>
        <p:spPr bwMode="auto">
          <a:xfrm>
            <a:off x="4044005" y="742950"/>
            <a:ext cx="5410200" cy="3407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1600" b="1" dirty="0">
                <a:solidFill>
                  <a:schemeClr val="accent1">
                    <a:lumMod val="50000"/>
                  </a:schemeClr>
                </a:solidFill>
                <a:latin typeface="Times New Roman" pitchFamily="18" charset="0"/>
                <a:cs typeface="Times New Roman" pitchFamily="18" charset="0"/>
              </a:rPr>
              <a:t>41.000 ha of fertile arable land</a:t>
            </a:r>
          </a:p>
        </p:txBody>
      </p:sp>
      <p:graphicFrame>
        <p:nvGraphicFramePr>
          <p:cNvPr id="25675" name="Group 75">
            <a:extLst>
              <a:ext uri="{FF2B5EF4-FFF2-40B4-BE49-F238E27FC236}">
                <a16:creationId xmlns:a16="http://schemas.microsoft.com/office/drawing/2014/main" xmlns="" id="{35967FA8-42EB-4353-84E5-9DDE2E183433}"/>
              </a:ext>
            </a:extLst>
          </p:cNvPr>
          <p:cNvGraphicFramePr>
            <a:graphicFrameLocks noGrp="1"/>
          </p:cNvGraphicFramePr>
          <p:nvPr>
            <p:extLst>
              <p:ext uri="{D42A27DB-BD31-4B8C-83A1-F6EECF244321}">
                <p14:modId xmlns:p14="http://schemas.microsoft.com/office/powerpoint/2010/main" xmlns="" val="2098305346"/>
              </p:ext>
            </p:extLst>
          </p:nvPr>
        </p:nvGraphicFramePr>
        <p:xfrm>
          <a:off x="4687886" y="3347081"/>
          <a:ext cx="4344988" cy="1166574"/>
        </p:xfrm>
        <a:graphic>
          <a:graphicData uri="http://schemas.openxmlformats.org/drawingml/2006/table">
            <a:tbl>
              <a:tblPr/>
              <a:tblGrid>
                <a:gridCol w="642938">
                  <a:extLst>
                    <a:ext uri="{9D8B030D-6E8A-4147-A177-3AD203B41FA5}">
                      <a16:colId xmlns:a16="http://schemas.microsoft.com/office/drawing/2014/main" xmlns="" val="20000"/>
                    </a:ext>
                  </a:extLst>
                </a:gridCol>
                <a:gridCol w="754062">
                  <a:extLst>
                    <a:ext uri="{9D8B030D-6E8A-4147-A177-3AD203B41FA5}">
                      <a16:colId xmlns:a16="http://schemas.microsoft.com/office/drawing/2014/main" xmlns="" val="20001"/>
                    </a:ext>
                  </a:extLst>
                </a:gridCol>
                <a:gridCol w="693738">
                  <a:extLst>
                    <a:ext uri="{9D8B030D-6E8A-4147-A177-3AD203B41FA5}">
                      <a16:colId xmlns:a16="http://schemas.microsoft.com/office/drawing/2014/main" xmlns="" val="20002"/>
                    </a:ext>
                  </a:extLst>
                </a:gridCol>
                <a:gridCol w="725487">
                  <a:extLst>
                    <a:ext uri="{9D8B030D-6E8A-4147-A177-3AD203B41FA5}">
                      <a16:colId xmlns:a16="http://schemas.microsoft.com/office/drawing/2014/main" xmlns="" val="20003"/>
                    </a:ext>
                  </a:extLst>
                </a:gridCol>
                <a:gridCol w="804863">
                  <a:extLst>
                    <a:ext uri="{9D8B030D-6E8A-4147-A177-3AD203B41FA5}">
                      <a16:colId xmlns:a16="http://schemas.microsoft.com/office/drawing/2014/main" xmlns="" val="20004"/>
                    </a:ext>
                  </a:extLst>
                </a:gridCol>
                <a:gridCol w="723900">
                  <a:extLst>
                    <a:ext uri="{9D8B030D-6E8A-4147-A177-3AD203B41FA5}">
                      <a16:colId xmlns:a16="http://schemas.microsoft.com/office/drawing/2014/main" xmlns="" val="20005"/>
                    </a:ext>
                  </a:extLst>
                </a:gridCol>
              </a:tblGrid>
              <a:tr h="289789">
                <a:tc gridSpan="6">
                  <a:txBody>
                    <a:bodyPr/>
                    <a:lstStyle/>
                    <a:p>
                      <a:pPr marL="0" marR="0" lvl="0" indent="0" algn="ctr" defTabSz="457200" rtl="0" eaLnBrk="1" fontAlgn="base" latinLnBrk="0" hangingPunct="1">
                        <a:lnSpc>
                          <a:spcPct val="130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1200" b="1" i="0" u="none" strike="noStrike" cap="none" normalizeH="0" baseline="0" dirty="0">
                          <a:ln>
                            <a:noFill/>
                          </a:ln>
                          <a:solidFill>
                            <a:srgbClr val="00B0F0"/>
                          </a:solidFill>
                          <a:effectLst/>
                          <a:latin typeface="Times New Roman" pitchFamily="18" charset="0"/>
                          <a:ea typeface="Microsoft YaHei" charset="-122"/>
                          <a:cs typeface="Times New Roman" pitchFamily="18" charset="0"/>
                        </a:rPr>
                        <a:t>Livestock count</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279112">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66FF"/>
                          </a:solidFill>
                          <a:effectLst/>
                          <a:latin typeface="Times New Roman" pitchFamily="18" charset="0"/>
                          <a:ea typeface="Microsoft YaHei" charset="-122"/>
                          <a:cs typeface="Times New Roman" pitchFamily="18" charset="0"/>
                        </a:rPr>
                        <a:t>cows</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1.207</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sheep</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4.962</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900" b="0" i="0" u="none" strike="noStrike" cap="none" normalizeH="0" baseline="0">
                          <a:ln>
                            <a:noFill/>
                          </a:ln>
                          <a:solidFill>
                            <a:srgbClr val="3E3F68"/>
                          </a:solidFill>
                          <a:effectLst/>
                          <a:latin typeface="Times New Roman" pitchFamily="18" charset="0"/>
                          <a:ea typeface="Microsoft YaHei"/>
                          <a:cs typeface="Times New Roman" pitchFamily="18" charset="0"/>
                        </a:rPr>
                        <a:t>poultry</a:t>
                      </a:r>
                      <a:endPar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endParaRP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224.758</a:t>
                      </a: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79112">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66FF"/>
                          </a:solidFill>
                          <a:effectLst/>
                          <a:latin typeface="Times New Roman" pitchFamily="18" charset="0"/>
                          <a:ea typeface="Microsoft YaHei" charset="-122"/>
                          <a:cs typeface="Times New Roman" pitchFamily="18" charset="0"/>
                        </a:rPr>
                        <a:t>cattle</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5.024</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goat</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1.783</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err="1">
                          <a:ln>
                            <a:noFill/>
                          </a:ln>
                          <a:solidFill>
                            <a:srgbClr val="3E3F68"/>
                          </a:solidFill>
                          <a:effectLst/>
                          <a:latin typeface="Times New Roman" pitchFamily="18" charset="0"/>
                          <a:ea typeface="Microsoft YaHei"/>
                          <a:cs typeface="Times New Roman" pitchFamily="18" charset="0"/>
                        </a:rPr>
                        <a:t>br</a:t>
                      </a:r>
                      <a:r>
                        <a:rPr kumimoji="0" lang="sr-Cyrl-CS" sz="900" b="0" i="0" u="none" strike="noStrike" cap="none" normalizeH="0" baseline="0">
                          <a:ln>
                            <a:noFill/>
                          </a:ln>
                          <a:solidFill>
                            <a:srgbClr val="3E3F68"/>
                          </a:solidFill>
                          <a:effectLst/>
                          <a:latin typeface="Times New Roman" pitchFamily="18" charset="0"/>
                          <a:ea typeface="Microsoft YaHei"/>
                          <a:cs typeface="Times New Roman" pitchFamily="18" charset="0"/>
                        </a:rPr>
                        <a:t>о</a:t>
                      </a:r>
                      <a:r>
                        <a:rPr kumimoji="0" lang="en-US" sz="900" b="0" i="0" u="none" strike="noStrike" cap="none" normalizeH="0" baseline="0" err="1">
                          <a:ln>
                            <a:noFill/>
                          </a:ln>
                          <a:solidFill>
                            <a:srgbClr val="3E3F68"/>
                          </a:solidFill>
                          <a:effectLst/>
                          <a:latin typeface="Times New Roman" pitchFamily="18" charset="0"/>
                          <a:ea typeface="Microsoft YaHei"/>
                          <a:cs typeface="Times New Roman" pitchFamily="18" charset="0"/>
                        </a:rPr>
                        <a:t>ilers</a:t>
                      </a:r>
                      <a:endParaRPr kumimoji="0" lang="en-US" sz="900" b="0" i="0" u="none" strike="noStrike" cap="none" normalizeH="0" baseline="0">
                        <a:ln>
                          <a:noFill/>
                        </a:ln>
                        <a:solidFill>
                          <a:srgbClr val="3E3F68"/>
                        </a:solidFill>
                        <a:effectLst/>
                        <a:latin typeface="Times New Roman" pitchFamily="18" charset="0"/>
                        <a:ea typeface="Microsoft YaHei"/>
                        <a:cs typeface="Times New Roman" pitchFamily="18" charset="0"/>
                      </a:endParaRP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a:ln>
                            <a:noFill/>
                          </a:ln>
                          <a:solidFill>
                            <a:srgbClr val="3E3F68"/>
                          </a:solidFill>
                          <a:effectLst/>
                          <a:latin typeface="Times New Roman" pitchFamily="18" charset="0"/>
                          <a:ea typeface="Microsoft YaHei" charset="-122"/>
                          <a:cs typeface="Times New Roman" pitchFamily="18" charset="0"/>
                        </a:rPr>
                        <a:t>146.000</a:t>
                      </a: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79112">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0066FF"/>
                          </a:solidFill>
                          <a:effectLst/>
                          <a:latin typeface="Times New Roman" pitchFamily="18" charset="0"/>
                          <a:ea typeface="Microsoft YaHei" charset="-122"/>
                          <a:cs typeface="Times New Roman" pitchFamily="18" charset="0"/>
                        </a:rPr>
                        <a:t>sows</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5.305</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pigs</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61.310</a:t>
                      </a:r>
                    </a:p>
                  </a:txBody>
                  <a:tcPr marT="45747" marB="45747"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hens</a:t>
                      </a: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tc>
                  <a:txBody>
                    <a:bodyPr/>
                    <a:lstStyle/>
                    <a:p>
                      <a:pPr marL="0" marR="0" lvl="0" indent="0" algn="r" defTabSz="457200" rtl="0" eaLnBrk="1" fontAlgn="base" latinLnBrk="0" hangingPunct="1">
                        <a:lnSpc>
                          <a:spcPct val="12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kumimoji="0" lang="sr-Cyrl-C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rPr>
                        <a:t>42.798</a:t>
                      </a:r>
                      <a:endParaRPr kumimoji="0" lang="en-US" sz="900" b="0" i="0" u="none" strike="noStrike" cap="none" normalizeH="0" baseline="0" dirty="0">
                        <a:ln>
                          <a:noFill/>
                        </a:ln>
                        <a:solidFill>
                          <a:srgbClr val="3E3F68"/>
                        </a:solidFill>
                        <a:effectLst/>
                        <a:latin typeface="Times New Roman" pitchFamily="18" charset="0"/>
                        <a:ea typeface="Microsoft YaHei" charset="-122"/>
                        <a:cs typeface="Times New Roman" pitchFamily="18" charset="0"/>
                      </a:endParaRPr>
                    </a:p>
                  </a:txBody>
                  <a:tcPr marT="38182" marB="38182" horzOverflow="overflow">
                    <a:lnL w="11520" cap="flat" cmpd="sng" algn="ctr">
                      <a:solidFill>
                        <a:srgbClr val="3E3F68"/>
                      </a:solidFill>
                      <a:prstDash val="solid"/>
                      <a:round/>
                      <a:headEnd type="none" w="med" len="med"/>
                      <a:tailEnd type="none" w="med" len="med"/>
                    </a:lnL>
                    <a:lnR w="11520" cap="flat" cmpd="sng" algn="ctr">
                      <a:solidFill>
                        <a:srgbClr val="3E3F68"/>
                      </a:solidFill>
                      <a:prstDash val="solid"/>
                      <a:round/>
                      <a:headEnd type="none" w="med" len="med"/>
                      <a:tailEnd type="none" w="med" len="med"/>
                    </a:lnR>
                    <a:lnT w="11520" cap="flat" cmpd="sng" algn="ctr">
                      <a:solidFill>
                        <a:srgbClr val="3E3F68"/>
                      </a:solidFill>
                      <a:prstDash val="solid"/>
                      <a:round/>
                      <a:headEnd type="none" w="med" len="med"/>
                      <a:tailEnd type="none" w="med" len="med"/>
                    </a:lnT>
                    <a:lnB w="11520" cap="flat" cmpd="sng" algn="ctr">
                      <a:solidFill>
                        <a:srgbClr val="3E3F68"/>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bl>
          </a:graphicData>
        </a:graphic>
      </p:graphicFrame>
      <p:sp>
        <p:nvSpPr>
          <p:cNvPr id="2" name="TextBox 1">
            <a:extLst>
              <a:ext uri="{FF2B5EF4-FFF2-40B4-BE49-F238E27FC236}">
                <a16:creationId xmlns:a16="http://schemas.microsoft.com/office/drawing/2014/main" xmlns="" id="{F2FA6822-CFA7-4088-A568-29845466637C}"/>
              </a:ext>
            </a:extLst>
          </p:cNvPr>
          <p:cNvSpPr txBox="1"/>
          <p:nvPr/>
        </p:nvSpPr>
        <p:spPr>
          <a:xfrm>
            <a:off x="2462705" y="0"/>
            <a:ext cx="377055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AGRIBUSINESS</a:t>
            </a:r>
          </a:p>
        </p:txBody>
      </p:sp>
      <p:pic>
        <p:nvPicPr>
          <p:cNvPr id="11" name="Picture 3" descr="\\192.168.0.97\VipNetshare\Slike\4 MOTORA\Wheat.JPG"/>
          <p:cNvPicPr>
            <a:picLocks noChangeAspect="1" noChangeArrowheads="1"/>
          </p:cNvPicPr>
          <p:nvPr/>
        </p:nvPicPr>
        <p:blipFill>
          <a:blip r:embed="rId3" cstate="print">
            <a:extLst>
              <a:ext uri="{28A0092B-C50C-407E-A947-70E740481C1C}"/>
            </a:extLst>
          </a:blip>
          <a:srcRect/>
          <a:stretch>
            <a:fillRect/>
          </a:stretch>
        </p:blipFill>
        <p:spPr bwMode="auto">
          <a:xfrm>
            <a:off x="304800" y="742950"/>
            <a:ext cx="2895600" cy="2438400"/>
          </a:xfrm>
          <a:prstGeom prst="roundRect">
            <a:avLst/>
          </a:prstGeom>
          <a:noFill/>
          <a:extLst>
            <a:ext uri="{909E8E84-426E-40DD-AFC4-6F175D3DCCD1}"/>
          </a:extLst>
        </p:spPr>
      </p:pic>
      <p:pic>
        <p:nvPicPr>
          <p:cNvPr id="12"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1">
            <a:extLst>
              <a:ext uri="{FF2B5EF4-FFF2-40B4-BE49-F238E27FC236}">
                <a16:creationId xmlns:a16="http://schemas.microsoft.com/office/drawing/2014/main" xmlns="" id="{DC912B95-BA1B-4E6A-9293-5D6CE8AEA0B7}"/>
              </a:ext>
            </a:extLst>
          </p:cNvPr>
          <p:cNvSpPr txBox="1">
            <a:spLocks noChangeArrowheads="1"/>
          </p:cNvSpPr>
          <p:nvPr/>
        </p:nvSpPr>
        <p:spPr bwMode="auto">
          <a:xfrm>
            <a:off x="0" y="0"/>
            <a:ext cx="8458200" cy="769938"/>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9941" name="Rectangle 4">
            <a:extLst>
              <a:ext uri="{FF2B5EF4-FFF2-40B4-BE49-F238E27FC236}">
                <a16:creationId xmlns:a16="http://schemas.microsoft.com/office/drawing/2014/main" xmlns="" id="{EAFDB33E-FA37-4B79-99F6-5402FD420929}"/>
              </a:ext>
            </a:extLst>
          </p:cNvPr>
          <p:cNvSpPr>
            <a:spLocks noChangeArrowheads="1"/>
          </p:cNvSpPr>
          <p:nvPr/>
        </p:nvSpPr>
        <p:spPr bwMode="auto">
          <a:xfrm>
            <a:off x="23813" y="3441700"/>
            <a:ext cx="3656012" cy="135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9942" name="Text Box 5">
            <a:extLst>
              <a:ext uri="{FF2B5EF4-FFF2-40B4-BE49-F238E27FC236}">
                <a16:creationId xmlns:a16="http://schemas.microsoft.com/office/drawing/2014/main" xmlns="" id="{531103B5-27E5-4CFA-927D-F5F55BF6E3C2}"/>
              </a:ext>
            </a:extLst>
          </p:cNvPr>
          <p:cNvSpPr txBox="1">
            <a:spLocks noChangeArrowheads="1"/>
          </p:cNvSpPr>
          <p:nvPr/>
        </p:nvSpPr>
        <p:spPr bwMode="auto">
          <a:xfrm>
            <a:off x="3605213" y="1247775"/>
            <a:ext cx="4800600" cy="1387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buClr>
                <a:srgbClr val="3E3F68"/>
              </a:buClr>
              <a:buFont typeface="Arial" panose="020B0604020202020204" pitchFamily="34" charset="0"/>
              <a:buNone/>
            </a:pPr>
            <a:r>
              <a:rPr lang="en-US" altLang="en-US" sz="1200" b="1" dirty="0" smtClean="0">
                <a:solidFill>
                  <a:schemeClr val="accent1">
                    <a:lumMod val="50000"/>
                  </a:schemeClr>
                </a:solidFill>
                <a:latin typeface="Times New Roman" pitchFamily="18" charset="0"/>
                <a:cs typeface="Times New Roman" pitchFamily="18" charset="0"/>
              </a:rPr>
              <a:t>Main </a:t>
            </a:r>
            <a:r>
              <a:rPr lang="en-US" altLang="en-US" sz="1200" b="1" dirty="0">
                <a:solidFill>
                  <a:schemeClr val="accent1">
                    <a:lumMod val="50000"/>
                  </a:schemeClr>
                </a:solidFill>
                <a:latin typeface="Times New Roman" pitchFamily="18" charset="0"/>
                <a:cs typeface="Times New Roman" pitchFamily="18" charset="0"/>
              </a:rPr>
              <a:t>advantages :</a:t>
            </a:r>
          </a:p>
          <a:p>
            <a:pPr>
              <a:buClr>
                <a:srgbClr val="3E3F68"/>
              </a:buClr>
              <a:buFont typeface="Arial" panose="020B0604020202020204" pitchFamily="34" charset="0"/>
              <a:buChar char="•"/>
            </a:pPr>
            <a:r>
              <a:rPr lang="en-US" altLang="en-US" sz="1200" b="1" dirty="0">
                <a:solidFill>
                  <a:schemeClr val="accent1">
                    <a:lumMod val="50000"/>
                  </a:schemeClr>
                </a:solidFill>
                <a:latin typeface="Times New Roman" pitchFamily="18" charset="0"/>
                <a:cs typeface="Times New Roman" pitchFamily="18" charset="0"/>
              </a:rPr>
              <a:t> </a:t>
            </a:r>
            <a:r>
              <a:rPr lang="sr-Latn-RS" altLang="en-US" sz="1200" b="1" dirty="0" smtClean="0">
                <a:solidFill>
                  <a:schemeClr val="accent1">
                    <a:lumMod val="50000"/>
                  </a:schemeClr>
                </a:solidFill>
                <a:latin typeface="Times New Roman" pitchFamily="18" charset="0"/>
                <a:cs typeface="Times New Roman" pitchFamily="18" charset="0"/>
              </a:rPr>
              <a:t>S</a:t>
            </a:r>
            <a:r>
              <a:rPr lang="en-US" altLang="en-US" sz="1200" b="1" dirty="0" smtClean="0">
                <a:solidFill>
                  <a:schemeClr val="accent1">
                    <a:lumMod val="50000"/>
                  </a:schemeClr>
                </a:solidFill>
                <a:latin typeface="Times New Roman" pitchFamily="18" charset="0"/>
                <a:cs typeface="Times New Roman" pitchFamily="18" charset="0"/>
              </a:rPr>
              <a:t>killed </a:t>
            </a:r>
            <a:r>
              <a:rPr lang="en-US" altLang="en-US" sz="1200" b="1" dirty="0">
                <a:solidFill>
                  <a:schemeClr val="accent1">
                    <a:lumMod val="50000"/>
                  </a:schemeClr>
                </a:solidFill>
                <a:latin typeface="Times New Roman" pitchFamily="18" charset="0"/>
                <a:cs typeface="Times New Roman" pitchFamily="18" charset="0"/>
              </a:rPr>
              <a:t>workforce at competitive rates</a:t>
            </a:r>
          </a:p>
          <a:p>
            <a:pPr>
              <a:buClr>
                <a:srgbClr val="3E3F68"/>
              </a:buClr>
              <a:buFont typeface="Arial" panose="020B0604020202020204" pitchFamily="34" charset="0"/>
              <a:buChar char="•"/>
            </a:pPr>
            <a:r>
              <a:rPr lang="en-US" altLang="en-US" sz="1200" b="1" dirty="0">
                <a:solidFill>
                  <a:schemeClr val="accent1">
                    <a:lumMod val="50000"/>
                  </a:schemeClr>
                </a:solidFill>
                <a:latin typeface="Times New Roman" pitchFamily="18" charset="0"/>
                <a:cs typeface="Times New Roman" pitchFamily="18" charset="0"/>
              </a:rPr>
              <a:t> Textile high-school – a constant influx of qualified workers</a:t>
            </a:r>
          </a:p>
          <a:p>
            <a:pPr>
              <a:buClr>
                <a:srgbClr val="3E3F68"/>
              </a:buClr>
              <a:buFont typeface="Arial" panose="020B0604020202020204" pitchFamily="34" charset="0"/>
              <a:buChar char="•"/>
            </a:pPr>
            <a:r>
              <a:rPr lang="en-US" altLang="en-US" sz="1200" b="1" dirty="0">
                <a:solidFill>
                  <a:schemeClr val="accent1">
                    <a:lumMod val="50000"/>
                  </a:schemeClr>
                </a:solidFill>
                <a:latin typeface="Times New Roman" pitchFamily="18" charset="0"/>
                <a:cs typeface="Times New Roman" pitchFamily="18" charset="0"/>
              </a:rPr>
              <a:t> Reputable companies with a long-established </a:t>
            </a:r>
            <a:r>
              <a:rPr lang="en-US" altLang="en-US" sz="1200" b="1" dirty="0" smtClean="0">
                <a:solidFill>
                  <a:schemeClr val="accent1">
                    <a:lumMod val="50000"/>
                  </a:schemeClr>
                </a:solidFill>
                <a:latin typeface="Times New Roman" pitchFamily="18" charset="0"/>
                <a:cs typeface="Times New Roman" pitchFamily="18" charset="0"/>
              </a:rPr>
              <a:t>tradition</a:t>
            </a:r>
            <a:endParaRPr lang="sr-Latn-RS" altLang="en-US" sz="1200" b="1" dirty="0" smtClean="0">
              <a:solidFill>
                <a:schemeClr val="accent1">
                  <a:lumMod val="50000"/>
                </a:schemeClr>
              </a:solidFill>
              <a:latin typeface="Times New Roman" pitchFamily="18" charset="0"/>
              <a:cs typeface="Times New Roman" pitchFamily="18" charset="0"/>
            </a:endParaRPr>
          </a:p>
          <a:p>
            <a:pPr>
              <a:buClr>
                <a:srgbClr val="3E3F68"/>
              </a:buClr>
              <a:buFont typeface="Arial" panose="020B0604020202020204" pitchFamily="34" charset="0"/>
              <a:buChar char="•"/>
            </a:pP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smtClean="0">
                <a:solidFill>
                  <a:schemeClr val="accent1">
                    <a:lumMod val="50000"/>
                  </a:schemeClr>
                </a:solidFill>
                <a:latin typeface="Times New Roman" pitchFamily="18" charset="0"/>
                <a:cs typeface="Times New Roman" pitchFamily="18" charset="0"/>
              </a:rPr>
              <a:t>Leather </a:t>
            </a:r>
            <a:r>
              <a:rPr lang="en-US" altLang="en-US" sz="1200" b="1" dirty="0">
                <a:solidFill>
                  <a:schemeClr val="accent1">
                    <a:lumMod val="50000"/>
                  </a:schemeClr>
                </a:solidFill>
                <a:latin typeface="Times New Roman" pitchFamily="18" charset="0"/>
                <a:cs typeface="Times New Roman" pitchFamily="18" charset="0"/>
              </a:rPr>
              <a:t>Factory </a:t>
            </a:r>
            <a:r>
              <a:rPr lang="en-US" altLang="en-US" sz="1200" b="1" dirty="0" err="1">
                <a:solidFill>
                  <a:schemeClr val="accent1">
                    <a:lumMod val="50000"/>
                  </a:schemeClr>
                </a:solidFill>
                <a:latin typeface="Times New Roman" pitchFamily="18" charset="0"/>
                <a:cs typeface="Times New Roman" pitchFamily="18" charset="0"/>
              </a:rPr>
              <a:t>Ruma</a:t>
            </a:r>
            <a:r>
              <a:rPr lang="en-US" altLang="en-US" sz="1200" b="1" dirty="0">
                <a:solidFill>
                  <a:schemeClr val="accent1">
                    <a:lumMod val="50000"/>
                  </a:schemeClr>
                </a:solidFill>
                <a:latin typeface="Times New Roman" pitchFamily="18" charset="0"/>
                <a:cs typeface="Times New Roman" pitchFamily="18" charset="0"/>
              </a:rPr>
              <a:t> - leather processing since </a:t>
            </a:r>
            <a:r>
              <a:rPr lang="en-US" altLang="en-US" sz="1200" b="1" dirty="0" smtClean="0">
                <a:solidFill>
                  <a:schemeClr val="accent1">
                    <a:lumMod val="50000"/>
                  </a:schemeClr>
                </a:solidFill>
                <a:latin typeface="Times New Roman" pitchFamily="18" charset="0"/>
                <a:cs typeface="Times New Roman" pitchFamily="18" charset="0"/>
              </a:rPr>
              <a:t>1936;</a:t>
            </a:r>
            <a:endParaRPr lang="sr-Latn-RS" altLang="en-US" sz="1200" b="1" dirty="0" smtClean="0">
              <a:solidFill>
                <a:schemeClr val="accent1">
                  <a:lumMod val="50000"/>
                </a:schemeClr>
              </a:solidFill>
              <a:latin typeface="Times New Roman" pitchFamily="18" charset="0"/>
              <a:cs typeface="Times New Roman" pitchFamily="18" charset="0"/>
            </a:endParaRPr>
          </a:p>
          <a:p>
            <a:pPr>
              <a:buClr>
                <a:srgbClr val="3E3F68"/>
              </a:buClr>
              <a:buFont typeface="Arial" panose="020B0604020202020204" pitchFamily="34" charset="0"/>
              <a:buChar char="•"/>
            </a:pP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smtClean="0">
                <a:solidFill>
                  <a:schemeClr val="accent1">
                    <a:lumMod val="50000"/>
                  </a:schemeClr>
                </a:solidFill>
                <a:latin typeface="Times New Roman" pitchFamily="18" charset="0"/>
                <a:cs typeface="Times New Roman" pitchFamily="18" charset="0"/>
              </a:rPr>
              <a:t>Footwear </a:t>
            </a:r>
            <a:r>
              <a:rPr lang="en-US" altLang="en-US" sz="1200" b="1" dirty="0">
                <a:solidFill>
                  <a:schemeClr val="accent1">
                    <a:lumMod val="50000"/>
                  </a:schemeClr>
                </a:solidFill>
                <a:latin typeface="Times New Roman" pitchFamily="18" charset="0"/>
                <a:cs typeface="Times New Roman" pitchFamily="18" charset="0"/>
              </a:rPr>
              <a:t>Factory </a:t>
            </a:r>
            <a:r>
              <a:rPr lang="en-US" altLang="en-US" sz="1200" b="1" dirty="0" err="1" smtClean="0">
                <a:solidFill>
                  <a:schemeClr val="accent1">
                    <a:lumMod val="50000"/>
                  </a:schemeClr>
                </a:solidFill>
                <a:latin typeface="Times New Roman" pitchFamily="18" charset="0"/>
                <a:cs typeface="Times New Roman" pitchFamily="18" charset="0"/>
              </a:rPr>
              <a:t>Fru</a:t>
            </a:r>
            <a:r>
              <a:rPr lang="sr-Latn-RS" altLang="en-US" sz="1200" b="1" dirty="0" smtClean="0">
                <a:solidFill>
                  <a:schemeClr val="accent1">
                    <a:lumMod val="50000"/>
                  </a:schemeClr>
                </a:solidFill>
                <a:latin typeface="Times New Roman" pitchFamily="18" charset="0"/>
                <a:cs typeface="Times New Roman" pitchFamily="18" charset="0"/>
              </a:rPr>
              <a:t>s</a:t>
            </a:r>
            <a:r>
              <a:rPr lang="en-US" altLang="en-US" sz="1200" b="1" dirty="0" smtClean="0">
                <a:solidFill>
                  <a:schemeClr val="accent1">
                    <a:lumMod val="50000"/>
                  </a:schemeClr>
                </a:solidFill>
                <a:latin typeface="Times New Roman" pitchFamily="18" charset="0"/>
                <a:cs typeface="Times New Roman" pitchFamily="18" charset="0"/>
              </a:rPr>
              <a:t>ka </a:t>
            </a:r>
            <a:r>
              <a:rPr lang="en-US" altLang="en-US" sz="1200" b="1" dirty="0">
                <a:solidFill>
                  <a:schemeClr val="accent1">
                    <a:lumMod val="50000"/>
                  </a:schemeClr>
                </a:solidFill>
                <a:latin typeface="Times New Roman" pitchFamily="18" charset="0"/>
                <a:cs typeface="Times New Roman" pitchFamily="18" charset="0"/>
              </a:rPr>
              <a:t>Gora - footwear production since </a:t>
            </a:r>
            <a:r>
              <a:rPr lang="en-US" altLang="en-US" sz="1200" b="1" dirty="0" smtClean="0">
                <a:solidFill>
                  <a:schemeClr val="accent1">
                    <a:lumMod val="50000"/>
                  </a:schemeClr>
                </a:solidFill>
                <a:latin typeface="Times New Roman" pitchFamily="18" charset="0"/>
                <a:cs typeface="Times New Roman" pitchFamily="18" charset="0"/>
              </a:rPr>
              <a:t>1948;</a:t>
            </a:r>
            <a:endParaRPr lang="sr-Latn-RS" altLang="en-US" sz="1200" b="1" dirty="0" smtClean="0">
              <a:solidFill>
                <a:schemeClr val="accent1">
                  <a:lumMod val="50000"/>
                </a:schemeClr>
              </a:solidFill>
              <a:latin typeface="Times New Roman" pitchFamily="18" charset="0"/>
              <a:cs typeface="Times New Roman" pitchFamily="18" charset="0"/>
            </a:endParaRPr>
          </a:p>
          <a:p>
            <a:pPr>
              <a:buClr>
                <a:srgbClr val="3E3F68"/>
              </a:buClr>
              <a:buFont typeface="Arial" panose="020B0604020202020204" pitchFamily="34" charset="0"/>
              <a:buChar char="•"/>
            </a:pP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smtClean="0">
                <a:solidFill>
                  <a:schemeClr val="accent1">
                    <a:lumMod val="50000"/>
                  </a:schemeClr>
                </a:solidFill>
                <a:latin typeface="Times New Roman" pitchFamily="18" charset="0"/>
                <a:cs typeface="Times New Roman" pitchFamily="18" charset="0"/>
              </a:rPr>
              <a:t>Apparel </a:t>
            </a:r>
            <a:r>
              <a:rPr lang="en-US" altLang="en-US" sz="1200" b="1" dirty="0">
                <a:solidFill>
                  <a:schemeClr val="accent1">
                    <a:lumMod val="50000"/>
                  </a:schemeClr>
                </a:solidFill>
                <a:latin typeface="Times New Roman" pitchFamily="18" charset="0"/>
                <a:cs typeface="Times New Roman" pitchFamily="18" charset="0"/>
              </a:rPr>
              <a:t>Factory </a:t>
            </a:r>
            <a:r>
              <a:rPr lang="en-US" altLang="en-US" sz="1200" b="1" dirty="0" err="1">
                <a:solidFill>
                  <a:schemeClr val="accent1">
                    <a:lumMod val="50000"/>
                  </a:schemeClr>
                </a:solidFill>
                <a:latin typeface="Times New Roman" pitchFamily="18" charset="0"/>
                <a:cs typeface="Times New Roman" pitchFamily="18" charset="0"/>
              </a:rPr>
              <a:t>Kluz</a:t>
            </a:r>
            <a:r>
              <a:rPr lang="en-US" altLang="en-US" sz="1200" b="1" dirty="0">
                <a:solidFill>
                  <a:schemeClr val="accent1">
                    <a:lumMod val="50000"/>
                  </a:schemeClr>
                </a:solidFill>
                <a:latin typeface="Times New Roman" pitchFamily="18" charset="0"/>
                <a:cs typeface="Times New Roman" pitchFamily="18" charset="0"/>
              </a:rPr>
              <a:t> </a:t>
            </a:r>
            <a:r>
              <a:rPr lang="sr-Latn-RS" altLang="en-US" sz="1200" b="1" dirty="0" smtClean="0">
                <a:solidFill>
                  <a:schemeClr val="accent1">
                    <a:lumMod val="50000"/>
                  </a:schemeClr>
                </a:solidFill>
                <a:latin typeface="Times New Roman" pitchFamily="18" charset="0"/>
                <a:cs typeface="Times New Roman" pitchFamily="18" charset="0"/>
              </a:rPr>
              <a:t>- </a:t>
            </a:r>
            <a:r>
              <a:rPr lang="en-US" altLang="en-US" sz="1200" b="1" dirty="0" err="1" smtClean="0">
                <a:solidFill>
                  <a:schemeClr val="accent1">
                    <a:lumMod val="50000"/>
                  </a:schemeClr>
                </a:solidFill>
                <a:latin typeface="Times New Roman" pitchFamily="18" charset="0"/>
                <a:cs typeface="Times New Roman" pitchFamily="18" charset="0"/>
              </a:rPr>
              <a:t>Srem</a:t>
            </a:r>
            <a:r>
              <a:rPr lang="en-US" altLang="en-US" sz="1200" b="1" dirty="0" smtClean="0">
                <a:solidFill>
                  <a:schemeClr val="accent1">
                    <a:lumMod val="50000"/>
                  </a:schemeClr>
                </a:solidFill>
                <a:latin typeface="Times New Roman" pitchFamily="18" charset="0"/>
                <a:cs typeface="Times New Roman" pitchFamily="18" charset="0"/>
              </a:rPr>
              <a:t> </a:t>
            </a:r>
            <a:r>
              <a:rPr lang="en-US" altLang="en-US" sz="1200" b="1" dirty="0">
                <a:solidFill>
                  <a:schemeClr val="accent1">
                    <a:lumMod val="50000"/>
                  </a:schemeClr>
                </a:solidFill>
                <a:latin typeface="Times New Roman" pitchFamily="18" charset="0"/>
                <a:cs typeface="Times New Roman" pitchFamily="18" charset="0"/>
              </a:rPr>
              <a:t>- apparel production since 1947.</a:t>
            </a:r>
            <a:endParaRPr lang="en-US" sz="1200" b="1" dirty="0">
              <a:solidFill>
                <a:schemeClr val="accent1">
                  <a:lumMod val="50000"/>
                </a:schemeClr>
              </a:solidFill>
              <a:latin typeface="Times New Roman" pitchFamily="18" charset="0"/>
              <a:cs typeface="Times New Roman" pitchFamily="18" charset="0"/>
            </a:endParaRPr>
          </a:p>
        </p:txBody>
      </p:sp>
      <p:sp>
        <p:nvSpPr>
          <p:cNvPr id="39943" name="Text Box 6">
            <a:extLst>
              <a:ext uri="{FF2B5EF4-FFF2-40B4-BE49-F238E27FC236}">
                <a16:creationId xmlns:a16="http://schemas.microsoft.com/office/drawing/2014/main" xmlns="" id="{E4A15D8F-3C7D-429D-9DBA-39DEDC218679}"/>
              </a:ext>
            </a:extLst>
          </p:cNvPr>
          <p:cNvSpPr txBox="1">
            <a:spLocks noChangeArrowheads="1"/>
          </p:cNvSpPr>
          <p:nvPr/>
        </p:nvSpPr>
        <p:spPr bwMode="auto">
          <a:xfrm>
            <a:off x="3681413" y="790575"/>
            <a:ext cx="5410200"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sr-Latn-RS" altLang="en-US" b="1" dirty="0" smtClean="0">
                <a:solidFill>
                  <a:schemeClr val="tx1">
                    <a:lumMod val="75000"/>
                    <a:lumOff val="25000"/>
                  </a:schemeClr>
                </a:solidFill>
                <a:latin typeface="Times New Roman" pitchFamily="18" charset="0"/>
                <a:cs typeface="Times New Roman" pitchFamily="18" charset="0"/>
              </a:rPr>
              <a:t>               </a:t>
            </a:r>
            <a:r>
              <a:rPr lang="en-US" altLang="en-US" sz="2000" b="1" dirty="0" smtClean="0">
                <a:solidFill>
                  <a:schemeClr val="accent1">
                    <a:lumMod val="50000"/>
                  </a:schemeClr>
                </a:solidFill>
                <a:latin typeface="Times New Roman" pitchFamily="18" charset="0"/>
                <a:cs typeface="Times New Roman" pitchFamily="18" charset="0"/>
              </a:rPr>
              <a:t>Half-century </a:t>
            </a:r>
            <a:r>
              <a:rPr lang="en-US" altLang="en-US" sz="2000" b="1" dirty="0">
                <a:solidFill>
                  <a:schemeClr val="accent1">
                    <a:lumMod val="50000"/>
                  </a:schemeClr>
                </a:solidFill>
                <a:latin typeface="Times New Roman" pitchFamily="18" charset="0"/>
                <a:cs typeface="Times New Roman" pitchFamily="18" charset="0"/>
              </a:rPr>
              <a:t>tradition </a:t>
            </a:r>
          </a:p>
        </p:txBody>
      </p:sp>
      <p:pic>
        <p:nvPicPr>
          <p:cNvPr id="39944" name="Picture 7">
            <a:extLst>
              <a:ext uri="{FF2B5EF4-FFF2-40B4-BE49-F238E27FC236}">
                <a16:creationId xmlns:a16="http://schemas.microsoft.com/office/drawing/2014/main" xmlns="" id="{0DF7A65C-6021-4057-AC11-480F517CBC1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6633" name="Rectangle 9">
            <a:extLst>
              <a:ext uri="{FF2B5EF4-FFF2-40B4-BE49-F238E27FC236}">
                <a16:creationId xmlns:a16="http://schemas.microsoft.com/office/drawing/2014/main" xmlns="" id="{C864B11A-7ADD-4068-9967-CDBB49F4A5A9}"/>
              </a:ext>
            </a:extLst>
          </p:cNvPr>
          <p:cNvSpPr>
            <a:spLocks noChangeArrowheads="1"/>
          </p:cNvSpPr>
          <p:nvPr/>
        </p:nvSpPr>
        <p:spPr bwMode="auto">
          <a:xfrm>
            <a:off x="457200" y="3179763"/>
            <a:ext cx="5105400" cy="1387176"/>
          </a:xfrm>
          <a:prstGeom prst="rect">
            <a:avLst/>
          </a:prstGeom>
          <a:noFill/>
          <a:ln w="9525" cap="flat">
            <a:noFill/>
            <a:round/>
            <a:headEnd/>
            <a:tailEnd/>
          </a:ln>
          <a:effectLst/>
        </p:spPr>
        <p:txBody>
          <a:bodyPr wrap="square" lIns="90000" tIns="46800" rIns="90000" bIns="46800" anchor="t">
            <a:spAutoFit/>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sr-Latn-RS" sz="1200" b="1" dirty="0" smtClean="0">
                <a:solidFill>
                  <a:schemeClr val="accent1">
                    <a:lumMod val="50000"/>
                  </a:schemeClr>
                </a:solidFill>
                <a:latin typeface="Times New Roman" pitchFamily="18" charset="0"/>
                <a:cs typeface="Times New Roman" pitchFamily="18" charset="0"/>
              </a:rPr>
              <a:t>C</a:t>
            </a:r>
            <a:r>
              <a:rPr lang="en-US" sz="1200" b="1" dirty="0" err="1" smtClean="0">
                <a:solidFill>
                  <a:schemeClr val="accent1">
                    <a:lumMod val="50000"/>
                  </a:schemeClr>
                </a:solidFill>
                <a:latin typeface="Times New Roman" pitchFamily="18" charset="0"/>
                <a:cs typeface="Times New Roman" pitchFamily="18" charset="0"/>
              </a:rPr>
              <a:t>ompanies</a:t>
            </a:r>
            <a:r>
              <a:rPr lang="en-US" sz="1200" b="1" dirty="0" smtClean="0">
                <a:solidFill>
                  <a:schemeClr val="accent1">
                    <a:lumMod val="50000"/>
                  </a:schemeClr>
                </a:solidFill>
                <a:latin typeface="Times New Roman" pitchFamily="18" charset="0"/>
                <a:cs typeface="Times New Roman" pitchFamily="18" charset="0"/>
              </a:rPr>
              <a:t> </a:t>
            </a:r>
            <a:r>
              <a:rPr lang="en-US" sz="1200" b="1" dirty="0">
                <a:solidFill>
                  <a:schemeClr val="accent1">
                    <a:lumMod val="50000"/>
                  </a:schemeClr>
                </a:solidFill>
                <a:latin typeface="Times New Roman" pitchFamily="18" charset="0"/>
                <a:cs typeface="Times New Roman" pitchFamily="18" charset="0"/>
              </a:rPr>
              <a:t>and partners:</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a:solidFill>
                  <a:schemeClr val="accent1">
                    <a:lumMod val="50000"/>
                  </a:schemeClr>
                </a:solidFill>
                <a:latin typeface="Times New Roman" pitchFamily="18" charset="0"/>
                <a:cs typeface="Times New Roman" pitchFamily="18" charset="0"/>
              </a:rPr>
              <a:t>Adriana </a:t>
            </a:r>
            <a:r>
              <a:rPr lang="en-US" sz="1200" b="1" dirty="0" smtClean="0">
                <a:solidFill>
                  <a:schemeClr val="accent1">
                    <a:lumMod val="50000"/>
                  </a:schemeClr>
                </a:solidFill>
                <a:latin typeface="Times New Roman" pitchFamily="18" charset="0"/>
                <a:cs typeface="Times New Roman" pitchFamily="18" charset="0"/>
              </a:rPr>
              <a:t>Te</a:t>
            </a:r>
            <a:r>
              <a:rPr lang="sr-Latn-RS" sz="1200" b="1" dirty="0" smtClean="0">
                <a:solidFill>
                  <a:schemeClr val="accent1">
                    <a:lumMod val="50000"/>
                  </a:schemeClr>
                </a:solidFill>
                <a:latin typeface="Times New Roman" pitchFamily="18" charset="0"/>
                <a:cs typeface="Times New Roman" pitchFamily="18" charset="0"/>
              </a:rPr>
              <a:t>x</a:t>
            </a:r>
            <a:r>
              <a:rPr lang="en-US" sz="1200" b="1" dirty="0" smtClean="0">
                <a:solidFill>
                  <a:schemeClr val="accent1">
                    <a:lumMod val="50000"/>
                  </a:schemeClr>
                </a:solidFill>
                <a:latin typeface="Times New Roman" pitchFamily="18" charset="0"/>
                <a:cs typeface="Times New Roman" pitchFamily="18" charset="0"/>
              </a:rPr>
              <a:t> </a:t>
            </a:r>
            <a:r>
              <a:rPr lang="en-US" sz="1200" b="1" dirty="0">
                <a:solidFill>
                  <a:schemeClr val="accent1">
                    <a:lumMod val="50000"/>
                  </a:schemeClr>
                </a:solidFill>
                <a:latin typeface="Times New Roman" pitchFamily="18" charset="0"/>
                <a:cs typeface="Times New Roman" pitchFamily="18" charset="0"/>
              </a:rPr>
              <a:t>– swimwear (Italy/Croatia)</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a:solidFill>
                  <a:schemeClr val="accent1">
                    <a:lumMod val="50000"/>
                  </a:schemeClr>
                </a:solidFill>
                <a:latin typeface="Times New Roman" pitchFamily="18" charset="0"/>
                <a:cs typeface="Times New Roman" pitchFamily="18" charset="0"/>
              </a:rPr>
              <a:t>Falco East – children's footwear (Italy)</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a:solidFill>
                  <a:schemeClr val="accent1">
                    <a:lumMod val="50000"/>
                  </a:schemeClr>
                </a:solidFill>
                <a:latin typeface="Times New Roman" pitchFamily="18" charset="0"/>
                <a:cs typeface="Times New Roman" pitchFamily="18" charset="0"/>
              </a:rPr>
              <a:t>Dag-Co – leather (Serbia)</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b="1" dirty="0">
                <a:solidFill>
                  <a:schemeClr val="accent1">
                    <a:lumMod val="50000"/>
                  </a:schemeClr>
                </a:solidFill>
                <a:latin typeface="Times New Roman" pitchFamily="18" charset="0"/>
                <a:cs typeface="Times New Roman" pitchFamily="18" charset="0"/>
              </a:rPr>
              <a:t>Luxury Tannery – fur and leather (Italy/France)</a:t>
            </a:r>
          </a:p>
          <a:p>
            <a:pPr marL="215900" indent="-215900">
              <a:buSzPct val="45000"/>
              <a:buFont typeface="Wingdings" pitchFamily="2" charset="2"/>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sr-Latn-RS" sz="1200" b="1" dirty="0" smtClean="0">
                <a:solidFill>
                  <a:schemeClr val="accent1">
                    <a:lumMod val="50000"/>
                  </a:schemeClr>
                </a:solidFill>
                <a:latin typeface="Times New Roman" pitchFamily="18" charset="0"/>
                <a:cs typeface="Times New Roman" pitchFamily="18" charset="0"/>
              </a:rPr>
              <a:t>HealthCare Europe</a:t>
            </a:r>
            <a:r>
              <a:rPr lang="en-US" sz="1200" b="1" dirty="0" smtClean="0">
                <a:solidFill>
                  <a:schemeClr val="accent1">
                    <a:lumMod val="50000"/>
                  </a:schemeClr>
                </a:solidFill>
                <a:latin typeface="Times New Roman" pitchFamily="18" charset="0"/>
                <a:cs typeface="Times New Roman" pitchFamily="18" charset="0"/>
              </a:rPr>
              <a:t> </a:t>
            </a:r>
            <a:r>
              <a:rPr lang="en-US" sz="1200" b="1" dirty="0">
                <a:solidFill>
                  <a:schemeClr val="accent1">
                    <a:lumMod val="50000"/>
                  </a:schemeClr>
                </a:solidFill>
                <a:latin typeface="Times New Roman" pitchFamily="18" charset="0"/>
                <a:cs typeface="Times New Roman" pitchFamily="18" charset="0"/>
              </a:rPr>
              <a:t>– memory foam (China/Denmark)</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200" b="1" dirty="0">
              <a:solidFill>
                <a:schemeClr val="accent1">
                  <a:lumMod val="50000"/>
                </a:schemeClr>
              </a:solidFill>
              <a:latin typeface="Times New Roman" pitchFamily="18" charset="0"/>
              <a:cs typeface="Times New Roman" pitchFamily="18" charset="0"/>
            </a:endParaRPr>
          </a:p>
        </p:txBody>
      </p:sp>
      <p:sp>
        <p:nvSpPr>
          <p:cNvPr id="2" name="TextBox 1">
            <a:extLst>
              <a:ext uri="{FF2B5EF4-FFF2-40B4-BE49-F238E27FC236}">
                <a16:creationId xmlns:a16="http://schemas.microsoft.com/office/drawing/2014/main" xmlns="" id="{7BAEED0F-3F7F-4C16-BB14-E2811546F2AB}"/>
              </a:ext>
            </a:extLst>
          </p:cNvPr>
          <p:cNvSpPr txBox="1"/>
          <p:nvPr/>
        </p:nvSpPr>
        <p:spPr>
          <a:xfrm>
            <a:off x="106533" y="0"/>
            <a:ext cx="83094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r-Latn-RS" sz="2400" dirty="0" smtClean="0">
                <a:solidFill>
                  <a:schemeClr val="tx2"/>
                </a:solidFill>
                <a:latin typeface="Times New Roman" pitchFamily="18" charset="0"/>
                <a:cs typeface="Times New Roman" pitchFamily="18" charset="0"/>
              </a:rPr>
              <a:t>        </a:t>
            </a:r>
            <a:r>
              <a:rPr lang="en-GB"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TEXTILE INDUSTRY</a:t>
            </a:r>
            <a:r>
              <a:rPr lang="sr-Latn-RS"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AND LEATHER AND FOOT  </a:t>
            </a:r>
          </a:p>
          <a:p>
            <a:r>
              <a:rPr lang="sr-Latn-RS" sz="24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                                         INDUSTRY </a:t>
            </a:r>
            <a:endParaRPr lang="en-US" sz="24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2" name="Picture 11" descr="Beak9lLaHR0cDovL29jZG4uZXUvaW1hZ2VzL3B1bHNjbXMvTURrN01EQV8vODVjM2RjZmMwZTMwZGQ5ODg1NzhlMmFkNTJhNjcwNTkuanBnkZMCzQLkAIEAAQ.jpg"/>
          <p:cNvPicPr>
            <a:picLocks noChangeAspect="1"/>
          </p:cNvPicPr>
          <p:nvPr/>
        </p:nvPicPr>
        <p:blipFill>
          <a:blip r:embed="rId4" cstate="print"/>
          <a:stretch>
            <a:fillRect/>
          </a:stretch>
        </p:blipFill>
        <p:spPr>
          <a:xfrm>
            <a:off x="228601" y="971550"/>
            <a:ext cx="3124200" cy="1905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biz01foto-subotica-678x381.jpg"/>
          <p:cNvPicPr>
            <a:picLocks noChangeAspect="1"/>
          </p:cNvPicPr>
          <p:nvPr/>
        </p:nvPicPr>
        <p:blipFill>
          <a:blip r:embed="rId5" cstate="print"/>
          <a:stretch>
            <a:fillRect/>
          </a:stretch>
        </p:blipFill>
        <p:spPr>
          <a:xfrm>
            <a:off x="5204334" y="2972000"/>
            <a:ext cx="3134964" cy="19121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1">
            <a:extLst>
              <a:ext uri="{FF2B5EF4-FFF2-40B4-BE49-F238E27FC236}">
                <a16:creationId xmlns:a16="http://schemas.microsoft.com/office/drawing/2014/main" xmlns="" id="{E74D9D66-9368-4E4E-8887-DF087118E004}"/>
              </a:ext>
            </a:extLst>
          </p:cNvPr>
          <p:cNvSpPr txBox="1">
            <a:spLocks noChangeArrowheads="1"/>
          </p:cNvSpPr>
          <p:nvPr/>
        </p:nvSpPr>
        <p:spPr bwMode="auto">
          <a:xfrm>
            <a:off x="538264" y="0"/>
            <a:ext cx="8458200" cy="769938"/>
          </a:xfrm>
          <a:prstGeom prst="rect">
            <a:avLst/>
          </a:prstGeom>
          <a:solidFill>
            <a:srgbClr val="F2F2F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4036" name="Text Box 3">
            <a:extLst>
              <a:ext uri="{FF2B5EF4-FFF2-40B4-BE49-F238E27FC236}">
                <a16:creationId xmlns:a16="http://schemas.microsoft.com/office/drawing/2014/main" xmlns="" id="{6D79B11A-5BAE-4354-A3AB-814EC241A50E}"/>
              </a:ext>
            </a:extLst>
          </p:cNvPr>
          <p:cNvSpPr txBox="1">
            <a:spLocks noChangeArrowheads="1"/>
          </p:cNvSpPr>
          <p:nvPr/>
        </p:nvSpPr>
        <p:spPr bwMode="auto">
          <a:xfrm>
            <a:off x="2127250" y="2805113"/>
            <a:ext cx="11430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altLang="en-US" sz="900">
                <a:solidFill>
                  <a:srgbClr val="FFFFFF"/>
                </a:solidFill>
                <a:latin typeface="Hero" pitchFamily="50" charset="0"/>
              </a:rPr>
              <a:t>Land ownership</a:t>
            </a:r>
            <a:r>
              <a:rPr lang="en-US" altLang="en-US" sz="900">
                <a:solidFill>
                  <a:srgbClr val="FFFFFF"/>
                </a:solidFill>
                <a:latin typeface="Calibri" panose="020F0502020204030204" pitchFamily="34" charset="0"/>
              </a:rPr>
              <a:t>: </a:t>
            </a:r>
          </a:p>
          <a:p>
            <a:r>
              <a:rPr lang="en-US" altLang="en-US" sz="900">
                <a:solidFill>
                  <a:srgbClr val="FFFFFF"/>
                </a:solidFill>
                <a:latin typeface="Hero Light" pitchFamily="50" charset="0"/>
              </a:rPr>
              <a:t>municipal  </a:t>
            </a:r>
          </a:p>
        </p:txBody>
      </p:sp>
      <p:sp>
        <p:nvSpPr>
          <p:cNvPr id="44038" name="Rectangle 5">
            <a:extLst>
              <a:ext uri="{FF2B5EF4-FFF2-40B4-BE49-F238E27FC236}">
                <a16:creationId xmlns:a16="http://schemas.microsoft.com/office/drawing/2014/main" xmlns="" id="{D8FEBC7B-D060-4743-B837-B41B47E6633F}"/>
              </a:ext>
            </a:extLst>
          </p:cNvPr>
          <p:cNvSpPr>
            <a:spLocks noChangeArrowheads="1"/>
          </p:cNvSpPr>
          <p:nvPr/>
        </p:nvSpPr>
        <p:spPr bwMode="auto">
          <a:xfrm>
            <a:off x="76200" y="3470275"/>
            <a:ext cx="3656013" cy="135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4039" name="Text Box 6">
            <a:extLst>
              <a:ext uri="{FF2B5EF4-FFF2-40B4-BE49-F238E27FC236}">
                <a16:creationId xmlns:a16="http://schemas.microsoft.com/office/drawing/2014/main" xmlns="" id="{34F107DD-49F8-4C76-BC20-21012D166A78}"/>
              </a:ext>
            </a:extLst>
          </p:cNvPr>
          <p:cNvSpPr txBox="1">
            <a:spLocks noChangeArrowheads="1"/>
          </p:cNvSpPr>
          <p:nvPr/>
        </p:nvSpPr>
        <p:spPr bwMode="auto">
          <a:xfrm>
            <a:off x="3718152" y="1043924"/>
            <a:ext cx="4798031" cy="3972499"/>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2">
            <a:schemeClr val="accent1"/>
          </a:fillRef>
          <a:effectRef idx="1">
            <a:schemeClr val="accent1"/>
          </a:effectRef>
          <a:fontRef idx="minor">
            <a:schemeClr val="dk1"/>
          </a:fontRef>
        </p:style>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buClr>
                <a:srgbClr val="3E3F68"/>
              </a:buClr>
            </a:pPr>
            <a:endParaRPr lang="en-US" sz="1200" b="1" dirty="0" smtClean="0">
              <a:solidFill>
                <a:schemeClr val="accent1">
                  <a:lumMod val="75000"/>
                </a:schemeClr>
              </a:solidFill>
              <a:latin typeface="Times New Roman" pitchFamily="18" charset="0"/>
              <a:cs typeface="Times New Roman" pitchFamily="18" charset="0"/>
            </a:endParaRPr>
          </a:p>
          <a:p>
            <a:pPr>
              <a:buClr>
                <a:srgbClr val="3E3F68"/>
              </a:buClr>
            </a:pPr>
            <a:r>
              <a:rPr lang="en-US" sz="1200" b="1" dirty="0" smtClean="0">
                <a:solidFill>
                  <a:schemeClr val="accent1">
                    <a:lumMod val="75000"/>
                  </a:schemeClr>
                </a:solidFill>
                <a:latin typeface="Times New Roman" pitchFamily="18" charset="0"/>
                <a:cs typeface="Times New Roman" pitchFamily="18" charset="0"/>
              </a:rPr>
              <a:t>M</a:t>
            </a:r>
            <a:r>
              <a:rPr lang="sr-Latn-RS" sz="1200" b="1" dirty="0" smtClean="0">
                <a:solidFill>
                  <a:schemeClr val="accent1">
                    <a:lumMod val="75000"/>
                  </a:schemeClr>
                </a:solidFill>
                <a:latin typeface="Times New Roman" pitchFamily="18" charset="0"/>
                <a:cs typeface="Times New Roman" pitchFamily="18" charset="0"/>
              </a:rPr>
              <a:t>AIN ADVANTAGES</a:t>
            </a:r>
            <a:r>
              <a:rPr lang="en-US" sz="1200" b="1" dirty="0" smtClean="0">
                <a:solidFill>
                  <a:schemeClr val="accent1">
                    <a:lumMod val="75000"/>
                  </a:schemeClr>
                </a:solidFill>
                <a:latin typeface="Times New Roman" pitchFamily="18" charset="0"/>
                <a:cs typeface="Times New Roman" pitchFamily="18" charset="0"/>
              </a:rPr>
              <a:t> :</a:t>
            </a:r>
            <a:r>
              <a:rPr lang="en-US" sz="1200" b="1" dirty="0">
                <a:solidFill>
                  <a:schemeClr val="accent1">
                    <a:lumMod val="75000"/>
                  </a:schemeClr>
                </a:solidFill>
                <a:latin typeface="Times New Roman" pitchFamily="18" charset="0"/>
                <a:cs typeface="Times New Roman" pitchFamily="18" charset="0"/>
              </a:rPr>
              <a:t> </a:t>
            </a: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A popular choice for foreign companies dealing in automotive component </a:t>
            </a:r>
            <a:r>
              <a:rPr lang="en-US" sz="1200" dirty="0" smtClean="0">
                <a:solidFill>
                  <a:schemeClr val="accent1">
                    <a:lumMod val="75000"/>
                  </a:schemeClr>
                </a:solidFill>
                <a:latin typeface="Times New Roman" pitchFamily="18" charset="0"/>
                <a:cs typeface="Times New Roman" pitchFamily="18" charset="0"/>
              </a:rPr>
              <a:t>manufacture</a:t>
            </a:r>
            <a:endParaRPr lang="en-US" sz="1200" dirty="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Technical high-school - supplying the companies with highly-skilled workers, fulfilling the industry </a:t>
            </a:r>
            <a:r>
              <a:rPr lang="en-US" sz="1200" dirty="0" smtClean="0">
                <a:solidFill>
                  <a:schemeClr val="accent1">
                    <a:lumMod val="75000"/>
                  </a:schemeClr>
                </a:solidFill>
                <a:latin typeface="Times New Roman" pitchFamily="18" charset="0"/>
                <a:cs typeface="Times New Roman" pitchFamily="18" charset="0"/>
              </a:rPr>
              <a:t>standards</a:t>
            </a:r>
            <a:endParaRPr lang="en-US" sz="1200" dirty="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Great potential for export-oriented production since FTAs and perfect strategic position enabling international commerce, logistics, and supply </a:t>
            </a:r>
            <a:r>
              <a:rPr lang="en-US" sz="1200" dirty="0" smtClean="0">
                <a:solidFill>
                  <a:schemeClr val="accent1">
                    <a:lumMod val="75000"/>
                  </a:schemeClr>
                </a:solidFill>
                <a:latin typeface="Times New Roman" pitchFamily="18" charset="0"/>
                <a:cs typeface="Times New Roman" pitchFamily="18" charset="0"/>
              </a:rPr>
              <a:t>chain</a:t>
            </a:r>
            <a:endParaRPr lang="en-US" sz="1200" dirty="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r>
              <a:rPr lang="en-US" sz="1200" dirty="0">
                <a:solidFill>
                  <a:schemeClr val="accent1">
                    <a:lumMod val="75000"/>
                  </a:schemeClr>
                </a:solidFill>
                <a:latin typeface="Times New Roman" pitchFamily="18" charset="0"/>
                <a:cs typeface="Times New Roman" pitchFamily="18" charset="0"/>
              </a:rPr>
              <a:t>Full and ongoing support for investors and key </a:t>
            </a:r>
            <a:r>
              <a:rPr lang="en-US" sz="1200" dirty="0" smtClean="0">
                <a:solidFill>
                  <a:schemeClr val="accent1">
                    <a:lumMod val="75000"/>
                  </a:schemeClr>
                </a:solidFill>
                <a:latin typeface="Times New Roman" pitchFamily="18" charset="0"/>
                <a:cs typeface="Times New Roman" pitchFamily="18" charset="0"/>
              </a:rPr>
              <a:t>sectors</a:t>
            </a:r>
            <a:endParaRPr lang="sr-Latn-RS" sz="1200"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endParaRPr lang="en-US" sz="1200" b="1" dirty="0">
              <a:solidFill>
                <a:schemeClr val="accent1">
                  <a:lumMod val="75000"/>
                </a:schemeClr>
              </a:solidFill>
              <a:latin typeface="Times New Roman" pitchFamily="18" charset="0"/>
              <a:cs typeface="Times New Roman" pitchFamily="18" charset="0"/>
            </a:endParaRPr>
          </a:p>
          <a:p>
            <a:pPr marL="171450" indent="-171450">
              <a:buClr>
                <a:srgbClr val="3E3F68"/>
              </a:buClr>
            </a:pPr>
            <a:r>
              <a:rPr lang="sr-Latn-RS" sz="1200" b="1" dirty="0" smtClean="0">
                <a:solidFill>
                  <a:schemeClr val="accent1">
                    <a:lumMod val="75000"/>
                  </a:schemeClr>
                </a:solidFill>
                <a:latin typeface="Times New Roman" pitchFamily="18" charset="0"/>
                <a:cs typeface="Times New Roman" pitchFamily="18" charset="0"/>
              </a:rPr>
              <a:t>     </a:t>
            </a:r>
            <a:r>
              <a:rPr lang="en-US" sz="1200" b="1" dirty="0" smtClean="0">
                <a:solidFill>
                  <a:schemeClr val="accent1">
                    <a:lumMod val="75000"/>
                  </a:schemeClr>
                </a:solidFill>
                <a:latin typeface="Times New Roman" pitchFamily="18" charset="0"/>
                <a:cs typeface="Times New Roman" pitchFamily="18" charset="0"/>
              </a:rPr>
              <a:t>A </a:t>
            </a:r>
            <a:r>
              <a:rPr lang="en-US" sz="1200" b="1" dirty="0">
                <a:solidFill>
                  <a:schemeClr val="accent1">
                    <a:lumMod val="75000"/>
                  </a:schemeClr>
                </a:solidFill>
                <a:latin typeface="Times New Roman" pitchFamily="18" charset="0"/>
                <a:cs typeface="Times New Roman" pitchFamily="18" charset="0"/>
              </a:rPr>
              <a:t>vast number of successful foreign companies: </a:t>
            </a:r>
            <a:endParaRPr lang="sr-Latn-RS" sz="1200" b="1"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a:buChar char="•"/>
            </a:pPr>
            <a:endParaRPr lang="sr-Latn-RS" sz="1200" b="1"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pitchFamily="34" charset="0"/>
              <a:buChar char="•"/>
            </a:pPr>
            <a:r>
              <a:rPr lang="sr-Latn-RS" sz="1200" b="1" dirty="0" smtClean="0">
                <a:solidFill>
                  <a:schemeClr val="accent1">
                    <a:lumMod val="75000"/>
                  </a:schemeClr>
                </a:solidFill>
                <a:latin typeface="Times New Roman" pitchFamily="18" charset="0"/>
                <a:cs typeface="Times New Roman" pitchFamily="18" charset="0"/>
              </a:rPr>
              <a:t>    </a:t>
            </a:r>
            <a:r>
              <a:rPr lang="en-US" sz="1200" b="1" dirty="0" smtClean="0">
                <a:solidFill>
                  <a:schemeClr val="accent1">
                    <a:lumMod val="75000"/>
                  </a:schemeClr>
                </a:solidFill>
                <a:latin typeface="Times New Roman" pitchFamily="18" charset="0"/>
                <a:cs typeface="Times New Roman" pitchFamily="18" charset="0"/>
              </a:rPr>
              <a:t>A</a:t>
            </a:r>
            <a:r>
              <a:rPr lang="sr-Latn-RS" sz="1200" b="1" dirty="0" smtClean="0">
                <a:solidFill>
                  <a:schemeClr val="accent1">
                    <a:lumMod val="75000"/>
                  </a:schemeClr>
                </a:solidFill>
                <a:latin typeface="Times New Roman" pitchFamily="18" charset="0"/>
                <a:cs typeface="Times New Roman" pitchFamily="18" charset="0"/>
              </a:rPr>
              <a:t>LBON</a:t>
            </a:r>
            <a:r>
              <a:rPr lang="en-US" sz="1200" b="1" dirty="0" smtClean="0">
                <a:solidFill>
                  <a:schemeClr val="accent1">
                    <a:lumMod val="75000"/>
                  </a:schemeClr>
                </a:solidFill>
                <a:latin typeface="Times New Roman" pitchFamily="18" charset="0"/>
                <a:cs typeface="Times New Roman" pitchFamily="18" charset="0"/>
              </a:rPr>
              <a:t> </a:t>
            </a:r>
            <a:r>
              <a:rPr lang="en-US" sz="1200" b="1" dirty="0">
                <a:solidFill>
                  <a:schemeClr val="accent1">
                    <a:lumMod val="75000"/>
                  </a:schemeClr>
                </a:solidFill>
                <a:latin typeface="Times New Roman" pitchFamily="18" charset="0"/>
                <a:cs typeface="Times New Roman" pitchFamily="18" charset="0"/>
              </a:rPr>
              <a:t>- </a:t>
            </a:r>
            <a:r>
              <a:rPr lang="en-US" sz="1200" dirty="0">
                <a:solidFill>
                  <a:schemeClr val="accent1">
                    <a:lumMod val="75000"/>
                  </a:schemeClr>
                </a:solidFill>
                <a:latin typeface="Times New Roman" pitchFamily="18" charset="0"/>
                <a:cs typeface="Times New Roman" pitchFamily="18" charset="0"/>
              </a:rPr>
              <a:t>manufacture of turbines, electric motors, generators (</a:t>
            </a:r>
            <a:r>
              <a:rPr lang="en-US" sz="1200" dirty="0" smtClean="0">
                <a:solidFill>
                  <a:schemeClr val="accent1">
                    <a:lumMod val="75000"/>
                  </a:schemeClr>
                </a:solidFill>
                <a:latin typeface="Times New Roman" pitchFamily="18" charset="0"/>
                <a:cs typeface="Times New Roman" pitchFamily="18" charset="0"/>
              </a:rPr>
              <a:t>UK)</a:t>
            </a:r>
            <a:endParaRPr lang="sr-Latn-RS" sz="1200"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pitchFamily="34" charset="0"/>
              <a:buChar char="•"/>
            </a:pPr>
            <a:r>
              <a:rPr lang="sr-Latn-RS" sz="1200" b="1" dirty="0" smtClean="0">
                <a:solidFill>
                  <a:schemeClr val="accent1">
                    <a:lumMod val="75000"/>
                  </a:schemeClr>
                </a:solidFill>
                <a:latin typeface="Times New Roman" pitchFamily="18" charset="0"/>
                <a:cs typeface="Times New Roman" pitchFamily="18" charset="0"/>
              </a:rPr>
              <a:t>    MITAS TRELLEBORG-</a:t>
            </a:r>
            <a:r>
              <a:rPr lang="en-US" sz="1200" b="1" dirty="0" smtClean="0">
                <a:solidFill>
                  <a:schemeClr val="accent1">
                    <a:lumMod val="75000"/>
                  </a:schemeClr>
                </a:solidFill>
                <a:latin typeface="Times New Roman" pitchFamily="18" charset="0"/>
                <a:cs typeface="Times New Roman" pitchFamily="18" charset="0"/>
              </a:rPr>
              <a:t> </a:t>
            </a:r>
            <a:r>
              <a:rPr lang="en-US" sz="1200" dirty="0">
                <a:solidFill>
                  <a:schemeClr val="accent1">
                    <a:lumMod val="75000"/>
                  </a:schemeClr>
                </a:solidFill>
                <a:latin typeface="Times New Roman" pitchFamily="18" charset="0"/>
                <a:cs typeface="Times New Roman" pitchFamily="18" charset="0"/>
              </a:rPr>
              <a:t>production of </a:t>
            </a:r>
            <a:r>
              <a:rPr lang="sr-Cyrl-RS" sz="1200" dirty="0" smtClean="0">
                <a:solidFill>
                  <a:schemeClr val="accent1">
                    <a:lumMod val="75000"/>
                  </a:schemeClr>
                </a:solidFill>
                <a:latin typeface="Times New Roman" pitchFamily="18" charset="0"/>
                <a:cs typeface="Times New Roman" pitchFamily="18" charset="0"/>
              </a:rPr>
              <a:t> </a:t>
            </a:r>
            <a:r>
              <a:rPr lang="sr-Latn-RS" sz="1200" smtClean="0">
                <a:solidFill>
                  <a:schemeClr val="accent1">
                    <a:lumMod val="75000"/>
                  </a:schemeClr>
                </a:solidFill>
                <a:latin typeface="Times New Roman" pitchFamily="18" charset="0"/>
                <a:cs typeface="Times New Roman" pitchFamily="18" charset="0"/>
              </a:rPr>
              <a:t>tires</a:t>
            </a:r>
            <a:r>
              <a:rPr lang="sr-Cyrl-RS" sz="1200" smtClean="0">
                <a:solidFill>
                  <a:schemeClr val="accent1">
                    <a:lumMod val="75000"/>
                  </a:schemeClr>
                </a:solidFill>
                <a:latin typeface="Times New Roman" pitchFamily="18" charset="0"/>
                <a:cs typeface="Times New Roman" pitchFamily="18" charset="0"/>
              </a:rPr>
              <a:t> </a:t>
            </a:r>
            <a:r>
              <a:rPr lang="sr-Latn-RS" sz="1200" dirty="0" smtClean="0">
                <a:solidFill>
                  <a:schemeClr val="accent1">
                    <a:lumMod val="75000"/>
                  </a:schemeClr>
                </a:solidFill>
                <a:latin typeface="Times New Roman" pitchFamily="18" charset="0"/>
                <a:cs typeface="Times New Roman" pitchFamily="18" charset="0"/>
              </a:rPr>
              <a:t> for agriculture machines </a:t>
            </a:r>
            <a:r>
              <a:rPr lang="en-US" sz="1200" dirty="0" smtClean="0">
                <a:solidFill>
                  <a:schemeClr val="accent1">
                    <a:lumMod val="75000"/>
                  </a:schemeClr>
                </a:solidFill>
                <a:latin typeface="Times New Roman" pitchFamily="18" charset="0"/>
                <a:cs typeface="Times New Roman" pitchFamily="18" charset="0"/>
              </a:rPr>
              <a:t>(Czech </a:t>
            </a:r>
            <a:r>
              <a:rPr lang="en-US" sz="1200" dirty="0">
                <a:solidFill>
                  <a:schemeClr val="accent1">
                    <a:lumMod val="75000"/>
                  </a:schemeClr>
                </a:solidFill>
                <a:latin typeface="Times New Roman" pitchFamily="18" charset="0"/>
                <a:cs typeface="Times New Roman" pitchFamily="18" charset="0"/>
              </a:rPr>
              <a:t>Republic) </a:t>
            </a:r>
            <a:endParaRPr lang="sr-Latn-RS" sz="1200" dirty="0" smtClean="0">
              <a:solidFill>
                <a:schemeClr val="accent1">
                  <a:lumMod val="75000"/>
                </a:schemeClr>
              </a:solidFill>
              <a:latin typeface="Times New Roman" pitchFamily="18" charset="0"/>
              <a:cs typeface="Times New Roman" pitchFamily="18" charset="0"/>
            </a:endParaRPr>
          </a:p>
          <a:p>
            <a:pPr marL="171450" indent="-171450">
              <a:buClr>
                <a:srgbClr val="3E3F68"/>
              </a:buClr>
              <a:buFont typeface="Arial" pitchFamily="34" charset="0"/>
              <a:buChar char="•"/>
            </a:pPr>
            <a:r>
              <a:rPr lang="sr-Latn-RS" sz="1200" b="1" dirty="0" smtClean="0">
                <a:solidFill>
                  <a:schemeClr val="accent1">
                    <a:lumMod val="75000"/>
                  </a:schemeClr>
                </a:solidFill>
                <a:latin typeface="Times New Roman" pitchFamily="18" charset="0"/>
                <a:cs typeface="Times New Roman" pitchFamily="18" charset="0"/>
              </a:rPr>
              <a:t>    HUTCHINSON</a:t>
            </a:r>
            <a:r>
              <a:rPr lang="en-US" sz="1200" b="1" dirty="0" smtClean="0">
                <a:solidFill>
                  <a:schemeClr val="accent1">
                    <a:lumMod val="75000"/>
                  </a:schemeClr>
                </a:solidFill>
                <a:latin typeface="Times New Roman" pitchFamily="18" charset="0"/>
                <a:cs typeface="Times New Roman" pitchFamily="18" charset="0"/>
              </a:rPr>
              <a:t> </a:t>
            </a:r>
            <a:r>
              <a:rPr lang="en-US" sz="1200" b="1" dirty="0">
                <a:solidFill>
                  <a:schemeClr val="accent1">
                    <a:lumMod val="75000"/>
                  </a:schemeClr>
                </a:solidFill>
                <a:latin typeface="Times New Roman" pitchFamily="18" charset="0"/>
                <a:cs typeface="Times New Roman" pitchFamily="18" charset="0"/>
              </a:rPr>
              <a:t>- </a:t>
            </a:r>
            <a:r>
              <a:rPr lang="en-US" sz="1200" dirty="0">
                <a:solidFill>
                  <a:schemeClr val="accent1">
                    <a:lumMod val="75000"/>
                  </a:schemeClr>
                </a:solidFill>
                <a:latin typeface="Times New Roman" pitchFamily="18" charset="0"/>
                <a:cs typeface="Times New Roman" pitchFamily="18" charset="0"/>
              </a:rPr>
              <a:t>rubber hoses for liquids in car engines (France)</a:t>
            </a:r>
            <a:r>
              <a:rPr lang="en-US" sz="1200" dirty="0">
                <a:solidFill>
                  <a:schemeClr val="tx2"/>
                </a:solidFill>
                <a:latin typeface="Times New Roman" pitchFamily="18" charset="0"/>
                <a:cs typeface="Times New Roman" pitchFamily="18" charset="0"/>
              </a:rPr>
              <a:t> </a:t>
            </a:r>
          </a:p>
          <a:p>
            <a:pPr>
              <a:buClr>
                <a:srgbClr val="3E3F68"/>
              </a:buClr>
            </a:pPr>
            <a:endParaRPr lang="en-US" sz="1200" b="1" dirty="0">
              <a:solidFill>
                <a:schemeClr val="tx2"/>
              </a:solidFill>
              <a:latin typeface="Times New Roman" pitchFamily="18" charset="0"/>
              <a:cs typeface="Times New Roman" pitchFamily="18" charset="0"/>
            </a:endParaRPr>
          </a:p>
          <a:p>
            <a:pPr>
              <a:buClr>
                <a:srgbClr val="3E3F68"/>
              </a:buClr>
            </a:pPr>
            <a:endParaRPr lang="en-US" sz="1200" dirty="0">
              <a:solidFill>
                <a:schemeClr val="tx2"/>
              </a:solidFill>
              <a:latin typeface="Arial Black"/>
            </a:endParaRPr>
          </a:p>
          <a:p>
            <a:endParaRPr lang="en-US" sz="1200" dirty="0">
              <a:solidFill>
                <a:schemeClr val="tx2"/>
              </a:solidFill>
              <a:latin typeface="Arial Black"/>
            </a:endParaRPr>
          </a:p>
          <a:p>
            <a:endParaRPr lang="en-US" sz="1200" dirty="0">
              <a:solidFill>
                <a:schemeClr val="tx2"/>
              </a:solidFill>
              <a:latin typeface="Arial Black"/>
            </a:endParaRPr>
          </a:p>
        </p:txBody>
      </p:sp>
      <p:sp>
        <p:nvSpPr>
          <p:cNvPr id="44040" name="Text Box 7">
            <a:extLst>
              <a:ext uri="{FF2B5EF4-FFF2-40B4-BE49-F238E27FC236}">
                <a16:creationId xmlns:a16="http://schemas.microsoft.com/office/drawing/2014/main" xmlns="" id="{9192C6D2-A964-4F84-A095-B03630786567}"/>
              </a:ext>
            </a:extLst>
          </p:cNvPr>
          <p:cNvSpPr txBox="1">
            <a:spLocks noChangeArrowheads="1"/>
          </p:cNvSpPr>
          <p:nvPr/>
        </p:nvSpPr>
        <p:spPr bwMode="auto">
          <a:xfrm>
            <a:off x="3525748" y="596384"/>
            <a:ext cx="5105400"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20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Ideal strategic position</a:t>
            </a:r>
          </a:p>
        </p:txBody>
      </p:sp>
      <p:pic>
        <p:nvPicPr>
          <p:cNvPr id="44041" name="Picture 8">
            <a:extLst>
              <a:ext uri="{FF2B5EF4-FFF2-40B4-BE49-F238E27FC236}">
                <a16:creationId xmlns:a16="http://schemas.microsoft.com/office/drawing/2014/main" xmlns="" id="{1C23E73C-8D00-43F0-A8B5-AFB5FB3459D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34400" y="4110038"/>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44042" name="Rectangle 9">
            <a:extLst>
              <a:ext uri="{FF2B5EF4-FFF2-40B4-BE49-F238E27FC236}">
                <a16:creationId xmlns:a16="http://schemas.microsoft.com/office/drawing/2014/main" xmlns="" id="{1A389BA1-8104-4718-A86A-65EAFB4CFC4F}"/>
              </a:ext>
            </a:extLst>
          </p:cNvPr>
          <p:cNvSpPr>
            <a:spLocks noChangeArrowheads="1"/>
          </p:cNvSpPr>
          <p:nvPr/>
        </p:nvSpPr>
        <p:spPr bwMode="auto">
          <a:xfrm>
            <a:off x="155575" y="-136525"/>
            <a:ext cx="298450"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4043" name="Rectangle 10">
            <a:extLst>
              <a:ext uri="{FF2B5EF4-FFF2-40B4-BE49-F238E27FC236}">
                <a16:creationId xmlns:a16="http://schemas.microsoft.com/office/drawing/2014/main" xmlns="" id="{E10E3463-E944-4DD4-B961-2EABEEF462D2}"/>
              </a:ext>
            </a:extLst>
          </p:cNvPr>
          <p:cNvSpPr>
            <a:spLocks noChangeArrowheads="1"/>
          </p:cNvSpPr>
          <p:nvPr/>
        </p:nvSpPr>
        <p:spPr bwMode="auto">
          <a:xfrm>
            <a:off x="155575" y="-136525"/>
            <a:ext cx="298450" cy="29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44044" name="Picture 11">
            <a:extLst>
              <a:ext uri="{FF2B5EF4-FFF2-40B4-BE49-F238E27FC236}">
                <a16:creationId xmlns:a16="http://schemas.microsoft.com/office/drawing/2014/main" xmlns="" id="{5C9179A5-221C-4D71-A5A6-FDC7045A7088}"/>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895350"/>
            <a:ext cx="2762250" cy="1827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44045" name="Picture 12">
            <a:extLst>
              <a:ext uri="{FF2B5EF4-FFF2-40B4-BE49-F238E27FC236}">
                <a16:creationId xmlns:a16="http://schemas.microsoft.com/office/drawing/2014/main" xmlns="" id="{35F556EB-D8B0-48B1-A645-23CD08D48B89}"/>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3400" y="2779713"/>
            <a:ext cx="2743200"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
        <p:nvSpPr>
          <p:cNvPr id="2" name="TextBox 1">
            <a:extLst>
              <a:ext uri="{FF2B5EF4-FFF2-40B4-BE49-F238E27FC236}">
                <a16:creationId xmlns:a16="http://schemas.microsoft.com/office/drawing/2014/main" xmlns="" id="{2D87F15B-CC58-485C-8AC2-135D4ABEFF00}"/>
              </a:ext>
            </a:extLst>
          </p:cNvPr>
          <p:cNvSpPr txBox="1"/>
          <p:nvPr/>
        </p:nvSpPr>
        <p:spPr>
          <a:xfrm>
            <a:off x="1025918" y="0"/>
            <a:ext cx="656773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800"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AUTOMOTIVE COMPONENTS</a:t>
            </a:r>
            <a:endParaRPr lang="en-US" b="1"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4"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xmlns="" id="{AEBB990D-BC5E-4F31-B472-61D0EF33A16F}"/>
              </a:ext>
            </a:extLst>
          </p:cNvPr>
          <p:cNvSpPr>
            <a:spLocks noChangeArrowheads="1"/>
          </p:cNvSpPr>
          <p:nvPr/>
        </p:nvSpPr>
        <p:spPr bwMode="auto">
          <a:xfrm>
            <a:off x="311650" y="1179602"/>
            <a:ext cx="4267200" cy="1017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ru-RU" sz="1200" b="1" dirty="0" err="1">
                <a:solidFill>
                  <a:schemeClr val="accent1">
                    <a:lumMod val="50000"/>
                  </a:schemeClr>
                </a:solidFill>
                <a:latin typeface="Times New Roman" pitchFamily="18" charset="0"/>
                <a:cs typeface="Times New Roman" pitchFamily="18" charset="0"/>
              </a:rPr>
              <a:t>The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effectiveness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of</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local</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government</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in</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granting</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construction</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permits</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is</a:t>
            </a:r>
            <a:r>
              <a:rPr lang="ru-RU" sz="1200" dirty="0">
                <a:solidFill>
                  <a:schemeClr val="accent1">
                    <a:lumMod val="50000"/>
                  </a:schemeClr>
                </a:solidFill>
                <a:latin typeface="Times New Roman" pitchFamily="18" charset="0"/>
                <a:cs typeface="Times New Roman" pitchFamily="18" charset="0"/>
              </a:rPr>
              <a:t> a </a:t>
            </a:r>
            <a:r>
              <a:rPr lang="ru-RU" sz="1200" dirty="0" err="1">
                <a:solidFill>
                  <a:schemeClr val="accent1">
                    <a:lumMod val="50000"/>
                  </a:schemeClr>
                </a:solidFill>
                <a:latin typeface="Times New Roman" pitchFamily="18" charset="0"/>
                <a:cs typeface="Times New Roman" pitchFamily="18" charset="0"/>
              </a:rPr>
              <a:t>great</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example</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of</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the</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best</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business</a:t>
            </a:r>
            <a:r>
              <a:rPr lang="ru-RU" sz="1200" dirty="0">
                <a:solidFill>
                  <a:schemeClr val="accent1">
                    <a:lumMod val="50000"/>
                  </a:schemeClr>
                </a:solidFill>
                <a:latin typeface="Times New Roman" pitchFamily="18" charset="0"/>
                <a:cs typeface="Times New Roman" pitchFamily="18" charset="0"/>
              </a:rPr>
              <a:t> </a:t>
            </a:r>
            <a:r>
              <a:rPr lang="ru-RU" sz="1200" dirty="0" err="1">
                <a:solidFill>
                  <a:schemeClr val="accent1">
                    <a:lumMod val="50000"/>
                  </a:schemeClr>
                </a:solidFill>
                <a:latin typeface="Times New Roman" pitchFamily="18" charset="0"/>
                <a:cs typeface="Times New Roman" pitchFamily="18" charset="0"/>
              </a:rPr>
              <a:t>practice</a:t>
            </a:r>
            <a:r>
              <a:rPr lang="ru-RU" sz="1200"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The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Municipality</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of</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Ruma</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has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received</a:t>
            </a:r>
            <a:r>
              <a:rPr lang="ru-RU" sz="1200" b="1" dirty="0">
                <a:solidFill>
                  <a:schemeClr val="accent1">
                    <a:lumMod val="50000"/>
                  </a:schemeClr>
                </a:solidFill>
                <a:latin typeface="Times New Roman" pitchFamily="18" charset="0"/>
                <a:cs typeface="Times New Roman" pitchFamily="18" charset="0"/>
              </a:rPr>
              <a:t> a </a:t>
            </a:r>
            <a:r>
              <a:rPr lang="ru-RU" sz="1200" b="1" dirty="0" err="1">
                <a:solidFill>
                  <a:schemeClr val="accent1">
                    <a:lumMod val="50000"/>
                  </a:schemeClr>
                </a:solidFill>
                <a:latin typeface="Times New Roman" pitchFamily="18" charset="0"/>
                <a:cs typeface="Times New Roman" pitchFamily="18" charset="0"/>
              </a:rPr>
              <a:t>large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number</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of</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requests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for</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construction</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permits</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that</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are</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responded</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to</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quickly</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and</a:t>
            </a:r>
            <a:r>
              <a:rPr lang="ru-RU" sz="1200" b="1" dirty="0">
                <a:solidFill>
                  <a:schemeClr val="accent1">
                    <a:lumMod val="50000"/>
                  </a:schemeClr>
                </a:solidFill>
                <a:latin typeface="Times New Roman" pitchFamily="18" charset="0"/>
                <a:cs typeface="Times New Roman" pitchFamily="18" charset="0"/>
              </a:rPr>
              <a:t> </a:t>
            </a:r>
            <a:r>
              <a:rPr lang="ru-RU" sz="1200" b="1" dirty="0" err="1">
                <a:solidFill>
                  <a:schemeClr val="accent1">
                    <a:lumMod val="50000"/>
                  </a:schemeClr>
                </a:solidFill>
                <a:latin typeface="Times New Roman" pitchFamily="18" charset="0"/>
                <a:cs typeface="Times New Roman" pitchFamily="18" charset="0"/>
              </a:rPr>
              <a:t>positively</a:t>
            </a:r>
            <a:r>
              <a:rPr lang="ru-RU" sz="1200" b="1" dirty="0">
                <a:solidFill>
                  <a:schemeClr val="accent1">
                    <a:lumMod val="50000"/>
                  </a:schemeClr>
                </a:solidFill>
                <a:latin typeface="+mn-lt"/>
                <a:cs typeface="Arial"/>
              </a:rPr>
              <a:t>. </a:t>
            </a:r>
            <a:endParaRPr lang="en-US" dirty="0">
              <a:solidFill>
                <a:schemeClr val="accent1">
                  <a:lumMod val="50000"/>
                </a:schemeClr>
              </a:solidFill>
              <a:latin typeface="+mn-lt"/>
            </a:endParaRPr>
          </a:p>
        </p:txBody>
      </p:sp>
      <p:sp>
        <p:nvSpPr>
          <p:cNvPr id="19459" name="Text Box 2">
            <a:extLst>
              <a:ext uri="{FF2B5EF4-FFF2-40B4-BE49-F238E27FC236}">
                <a16:creationId xmlns:a16="http://schemas.microsoft.com/office/drawing/2014/main" xmlns="" id="{299A89D9-7984-4704-91CB-8A364EE26C94}"/>
              </a:ext>
            </a:extLst>
          </p:cNvPr>
          <p:cNvSpPr txBox="1">
            <a:spLocks noChangeArrowheads="1"/>
          </p:cNvSpPr>
          <p:nvPr/>
        </p:nvSpPr>
        <p:spPr bwMode="auto">
          <a:xfrm>
            <a:off x="467474" y="354245"/>
            <a:ext cx="8229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t"/>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pPr algn="ctr"/>
            <a:r>
              <a:rPr lang="en-US" altLang="en-US" sz="2800" b="1" dirty="0" smtClean="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rPr>
              <a:t>THE BEST WORKING PRACTICES</a:t>
            </a:r>
            <a:endParaRPr lang="en-US" dirty="0">
              <a:solidFill>
                <a:schemeClr val="accent1">
                  <a:lumMod val="50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9460" name="Rectangle 3">
            <a:extLst>
              <a:ext uri="{FF2B5EF4-FFF2-40B4-BE49-F238E27FC236}">
                <a16:creationId xmlns:a16="http://schemas.microsoft.com/office/drawing/2014/main" xmlns="" id="{13E02EE3-8F5F-4975-9B27-5BDE611EC9D4}"/>
              </a:ext>
            </a:extLst>
          </p:cNvPr>
          <p:cNvSpPr>
            <a:spLocks noChangeArrowheads="1"/>
          </p:cNvSpPr>
          <p:nvPr/>
        </p:nvSpPr>
        <p:spPr bwMode="auto">
          <a:xfrm>
            <a:off x="321922" y="2398799"/>
            <a:ext cx="3993223" cy="1756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ru-RU" sz="1200" dirty="0">
                <a:solidFill>
                  <a:schemeClr val="accent1">
                    <a:lumMod val="50000"/>
                  </a:schemeClr>
                </a:solidFill>
                <a:latin typeface="Times New Roman" pitchFamily="18" charset="0"/>
                <a:cs typeface="Times New Roman" pitchFamily="18" charset="0"/>
              </a:rPr>
              <a:t>The Commission for the election of best practices in the area of good governance principles implementation at the local level has made the decision on the winner award for cities, communities, and municipalities that contributed the most to the development and implementation of good governance principles within their territory in 2018.</a:t>
            </a:r>
            <a:endParaRPr lang="en-US" sz="1200" dirty="0">
              <a:solidFill>
                <a:schemeClr val="accent1">
                  <a:lumMod val="50000"/>
                </a:schemeClr>
              </a:solidFill>
              <a:latin typeface="Times New Roman" pitchFamily="18" charset="0"/>
              <a:cs typeface="Times New Roman" pitchFamily="18" charset="0"/>
            </a:endParaRPr>
          </a:p>
          <a:p>
            <a:r>
              <a:rPr lang="ru-RU" altLang="en-US" sz="1200" u="sng" dirty="0" err="1">
                <a:solidFill>
                  <a:schemeClr val="accent1">
                    <a:lumMod val="50000"/>
                  </a:schemeClr>
                </a:solidFill>
                <a:latin typeface="Times New Roman" pitchFamily="18" charset="0"/>
                <a:cs typeface="Times New Roman" pitchFamily="18" charset="0"/>
              </a:rPr>
              <a:t>In</a:t>
            </a:r>
            <a:r>
              <a:rPr lang="ru-RU" altLang="en-US" sz="1200" u="sng" dirty="0">
                <a:solidFill>
                  <a:schemeClr val="accent1">
                    <a:lumMod val="50000"/>
                  </a:schemeClr>
                </a:solidFill>
                <a:latin typeface="Times New Roman" pitchFamily="18" charset="0"/>
                <a:cs typeface="Times New Roman" pitchFamily="18" charset="0"/>
              </a:rPr>
              <a:t> </a:t>
            </a:r>
            <a:r>
              <a:rPr lang="ru-RU" altLang="en-US" sz="1200" u="sng" dirty="0" err="1">
                <a:solidFill>
                  <a:schemeClr val="accent1">
                    <a:lumMod val="50000"/>
                  </a:schemeClr>
                </a:solidFill>
                <a:latin typeface="Times New Roman" pitchFamily="18" charset="0"/>
                <a:cs typeface="Times New Roman" pitchFamily="18" charset="0"/>
              </a:rPr>
              <a:t>the</a:t>
            </a:r>
            <a:r>
              <a:rPr lang="ru-RU" altLang="en-US" sz="1200" u="sng" dirty="0">
                <a:solidFill>
                  <a:schemeClr val="accent1">
                    <a:lumMod val="50000"/>
                  </a:schemeClr>
                </a:solidFill>
                <a:latin typeface="Times New Roman" pitchFamily="18" charset="0"/>
                <a:cs typeface="Times New Roman" pitchFamily="18" charset="0"/>
              </a:rPr>
              <a:t> </a:t>
            </a:r>
            <a:r>
              <a:rPr lang="ru-RU" altLang="en-US" sz="1200" u="sng" dirty="0" err="1">
                <a:solidFill>
                  <a:schemeClr val="accent1">
                    <a:lumMod val="50000"/>
                  </a:schemeClr>
                </a:solidFill>
                <a:latin typeface="Times New Roman" pitchFamily="18" charset="0"/>
                <a:cs typeface="Times New Roman" pitchFamily="18" charset="0"/>
              </a:rPr>
              <a:t>section</a:t>
            </a:r>
            <a:r>
              <a:rPr lang="ru-RU" altLang="en-US" sz="1200" u="sng" dirty="0">
                <a:solidFill>
                  <a:schemeClr val="accent1">
                    <a:lumMod val="50000"/>
                  </a:schemeClr>
                </a:solidFill>
                <a:latin typeface="Times New Roman" pitchFamily="18" charset="0"/>
                <a:cs typeface="Times New Roman" pitchFamily="18" charset="0"/>
              </a:rPr>
              <a:t> </a:t>
            </a:r>
            <a:r>
              <a:rPr lang="ru-RU" altLang="en-US" sz="1200" u="sng" dirty="0" err="1">
                <a:solidFill>
                  <a:schemeClr val="accent1">
                    <a:lumMod val="50000"/>
                  </a:schemeClr>
                </a:solidFill>
                <a:latin typeface="Times New Roman" pitchFamily="18" charset="0"/>
                <a:cs typeface="Times New Roman" pitchFamily="18" charset="0"/>
              </a:rPr>
              <a:t>of</a:t>
            </a:r>
            <a:r>
              <a:rPr lang="ru-RU" altLang="en-US" sz="1200" u="sng" dirty="0">
                <a:solidFill>
                  <a:schemeClr val="accent1">
                    <a:lumMod val="50000"/>
                  </a:schemeClr>
                </a:solidFill>
                <a:latin typeface="Times New Roman" pitchFamily="18" charset="0"/>
                <a:cs typeface="Times New Roman" pitchFamily="18" charset="0"/>
              </a:rPr>
              <a:t> </a:t>
            </a:r>
            <a:r>
              <a:rPr lang="ru-RU" altLang="en-US" sz="1200" b="1" u="sng" dirty="0">
                <a:solidFill>
                  <a:schemeClr val="accent1">
                    <a:lumMod val="50000"/>
                  </a:schemeClr>
                </a:solidFill>
                <a:latin typeface="Times New Roman" pitchFamily="18" charset="0"/>
                <a:cs typeface="Times New Roman" pitchFamily="18" charset="0"/>
              </a:rPr>
              <a:t>"</a:t>
            </a:r>
            <a:r>
              <a:rPr lang="ru-RU" altLang="en-US" sz="1200" b="1" u="sng" dirty="0" err="1">
                <a:solidFill>
                  <a:schemeClr val="accent1">
                    <a:lumMod val="50000"/>
                  </a:schemeClr>
                </a:solidFill>
                <a:latin typeface="Times New Roman" pitchFamily="18" charset="0"/>
                <a:cs typeface="Times New Roman" pitchFamily="18" charset="0"/>
              </a:rPr>
              <a:t>Transparency</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and</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Public</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Participation</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in</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the</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Work</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of</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Local</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Self-Government</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the</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Municipality</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of</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Ruma</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won</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the</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first</a:t>
            </a:r>
            <a:r>
              <a:rPr lang="ru-RU" altLang="en-US" sz="1200" b="1" u="sng" dirty="0">
                <a:solidFill>
                  <a:schemeClr val="accent1">
                    <a:lumMod val="50000"/>
                  </a:schemeClr>
                </a:solidFill>
                <a:latin typeface="Times New Roman" pitchFamily="18" charset="0"/>
                <a:cs typeface="Times New Roman" pitchFamily="18" charset="0"/>
              </a:rPr>
              <a:t> </a:t>
            </a:r>
            <a:r>
              <a:rPr lang="ru-RU" altLang="en-US" sz="1200" b="1" u="sng" dirty="0" err="1">
                <a:solidFill>
                  <a:schemeClr val="accent1">
                    <a:lumMod val="50000"/>
                  </a:schemeClr>
                </a:solidFill>
                <a:latin typeface="Times New Roman" pitchFamily="18" charset="0"/>
                <a:cs typeface="Times New Roman" pitchFamily="18" charset="0"/>
              </a:rPr>
              <a:t>prize</a:t>
            </a:r>
            <a:r>
              <a:rPr lang="ru-RU" altLang="en-US" sz="1200" b="1" u="sng" dirty="0">
                <a:solidFill>
                  <a:schemeClr val="accent1">
                    <a:lumMod val="50000"/>
                  </a:schemeClr>
                </a:solidFill>
                <a:latin typeface="Times New Roman" pitchFamily="18" charset="0"/>
                <a:cs typeface="Times New Roman" pitchFamily="18" charset="0"/>
              </a:rPr>
              <a:t>.</a:t>
            </a:r>
          </a:p>
        </p:txBody>
      </p:sp>
      <p:sp>
        <p:nvSpPr>
          <p:cNvPr id="19461" name="Rectangle 4">
            <a:extLst>
              <a:ext uri="{FF2B5EF4-FFF2-40B4-BE49-F238E27FC236}">
                <a16:creationId xmlns:a16="http://schemas.microsoft.com/office/drawing/2014/main" xmlns="" id="{823A8023-4B3D-4D95-8CCD-EC5EB8CA2B25}"/>
              </a:ext>
            </a:extLst>
          </p:cNvPr>
          <p:cNvSpPr>
            <a:spLocks noChangeArrowheads="1"/>
          </p:cNvSpPr>
          <p:nvPr/>
        </p:nvSpPr>
        <p:spPr bwMode="auto">
          <a:xfrm>
            <a:off x="4821148" y="1129943"/>
            <a:ext cx="3962400" cy="1017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square" lIns="90000" tIns="46800" rIns="90000" bIns="46800" anchor="t">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panose="020B0604020202020204" pitchFamily="34" charset="0"/>
              </a:defRPr>
            </a:lvl9pPr>
          </a:lstStyle>
          <a:p>
            <a:r>
              <a:rPr lang="en-US" sz="1200" dirty="0">
                <a:solidFill>
                  <a:schemeClr val="accent1">
                    <a:lumMod val="50000"/>
                  </a:schemeClr>
                </a:solidFill>
                <a:latin typeface="Times New Roman" pitchFamily="18" charset="0"/>
                <a:cs typeface="Times New Roman" pitchFamily="18" charset="0"/>
              </a:rPr>
              <a:t>The award was presented by the Ministry of State Administration and Local Self-Government, and the Standing Conference of Towns and Municipalities - Association of Cities and Municipalities of Serbia (</a:t>
            </a:r>
            <a:r>
              <a:rPr lang="en-US" sz="1200" b="1" dirty="0">
                <a:solidFill>
                  <a:schemeClr val="accent1">
                    <a:lumMod val="50000"/>
                  </a:schemeClr>
                </a:solidFill>
                <a:latin typeface="Times New Roman" pitchFamily="18" charset="0"/>
                <a:cs typeface="Times New Roman" pitchFamily="18" charset="0"/>
              </a:rPr>
              <a:t>SCTM</a:t>
            </a:r>
            <a:r>
              <a:rPr lang="en-US" sz="1200" dirty="0">
                <a:solidFill>
                  <a:schemeClr val="accent1">
                    <a:lumMod val="50000"/>
                  </a:schemeClr>
                </a:solidFill>
                <a:latin typeface="Times New Roman" pitchFamily="18" charset="0"/>
                <a:cs typeface="Times New Roman" pitchFamily="18" charset="0"/>
              </a:rPr>
              <a:t>) as a part of the project "</a:t>
            </a:r>
            <a:r>
              <a:rPr lang="en-US" sz="1200" b="1" dirty="0">
                <a:solidFill>
                  <a:schemeClr val="accent1">
                    <a:lumMod val="50000"/>
                  </a:schemeClr>
                </a:solidFill>
                <a:latin typeface="Times New Roman" pitchFamily="18" charset="0"/>
                <a:cs typeface="Times New Roman" pitchFamily="18" charset="0"/>
              </a:rPr>
              <a:t>Improving good governance at the local level</a:t>
            </a:r>
            <a:r>
              <a:rPr lang="en-US" sz="1200" dirty="0">
                <a:solidFill>
                  <a:schemeClr val="accent1">
                    <a:lumMod val="50000"/>
                  </a:schemeClr>
                </a:solidFill>
                <a:latin typeface="Times New Roman" pitchFamily="18" charset="0"/>
                <a:cs typeface="Times New Roman" pitchFamily="18" charset="0"/>
              </a:rPr>
              <a:t>."</a:t>
            </a:r>
            <a:r>
              <a:rPr lang="en-US" sz="1200" dirty="0">
                <a:solidFill>
                  <a:schemeClr val="accent1">
                    <a:lumMod val="75000"/>
                  </a:schemeClr>
                </a:solidFill>
                <a:latin typeface="Times New Roman" pitchFamily="18" charset="0"/>
                <a:cs typeface="Times New Roman" pitchFamily="18" charset="0"/>
              </a:rPr>
              <a:t> </a:t>
            </a:r>
          </a:p>
        </p:txBody>
      </p:sp>
      <p:pic>
        <p:nvPicPr>
          <p:cNvPr id="19462" name="Picture 5">
            <a:extLst>
              <a:ext uri="{FF2B5EF4-FFF2-40B4-BE49-F238E27FC236}">
                <a16:creationId xmlns:a16="http://schemas.microsoft.com/office/drawing/2014/main" xmlns="" id="{49FD0836-9925-4E13-985E-CD8F1EAE80B2}"/>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63784" y="2391953"/>
            <a:ext cx="3676650" cy="2447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pic>
        <p:nvPicPr>
          <p:cNvPr id="7"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1AADD1C1-DB68-4DA2-9DAE-078EDE494AA9}"/>
              </a:ext>
            </a:extLst>
          </p:cNvPr>
          <p:cNvSpPr txBox="1"/>
          <p:nvPr/>
        </p:nvSpPr>
        <p:spPr>
          <a:xfrm>
            <a:off x="0" y="0"/>
            <a:ext cx="8458200" cy="769938"/>
          </a:xfrm>
          <a:prstGeom prst="rect">
            <a:avLst/>
          </a:prstGeom>
          <a:solidFill>
            <a:schemeClr val="bg1">
              <a:lumMod val="95000"/>
            </a:schemeClr>
          </a:solidFill>
        </p:spPr>
        <p:txBody>
          <a:bodyPr>
            <a:spAutoFit/>
          </a:bodyPr>
          <a:lstStyle/>
          <a:p>
            <a:pPr algn="ctr">
              <a:defRPr/>
            </a:pPr>
            <a:endParaRPr lang="sr-Latn-RS" sz="4400">
              <a:ln w="9525">
                <a:solidFill>
                  <a:schemeClr val="tx1"/>
                </a:solidFill>
              </a:ln>
              <a:latin typeface="Hero Light" pitchFamily="50" charset="0"/>
            </a:endParaRPr>
          </a:p>
        </p:txBody>
      </p:sp>
      <p:sp>
        <p:nvSpPr>
          <p:cNvPr id="17" name="TextBox 16">
            <a:extLst>
              <a:ext uri="{FF2B5EF4-FFF2-40B4-BE49-F238E27FC236}">
                <a16:creationId xmlns:a16="http://schemas.microsoft.com/office/drawing/2014/main" xmlns="" id="{BE617029-407F-494D-9BD5-57CE063E1794}"/>
              </a:ext>
            </a:extLst>
          </p:cNvPr>
          <p:cNvSpPr txBox="1"/>
          <p:nvPr/>
        </p:nvSpPr>
        <p:spPr>
          <a:xfrm>
            <a:off x="1588" y="12914"/>
            <a:ext cx="9142412" cy="523220"/>
          </a:xfrm>
          <a:prstGeom prst="rect">
            <a:avLst/>
          </a:prstGeom>
          <a:noFill/>
        </p:spPr>
        <p:txBody>
          <a:bodyPr>
            <a:spAutoFit/>
          </a:bodyPr>
          <a:lstStyle/>
          <a:p>
            <a:pPr algn="ctr">
              <a:defRPr/>
            </a:pPr>
            <a:r>
              <a:rPr lang="en-US" sz="2800" b="1" noProof="1" smtClean="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FOREIGN COMPANIES IN RUMA</a:t>
            </a:r>
            <a:r>
              <a:rPr lang="sr-Cyrl-RS" sz="2800" b="1" noProof="1" smtClean="0">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rPr>
              <a:t> </a:t>
            </a:r>
            <a:endParaRPr lang="sr-Latn-RS" sz="2800" b="1" noProof="1">
              <a:ln w="9525">
                <a:solidFill>
                  <a:schemeClr val="accent1">
                    <a:lumMod val="75000"/>
                  </a:schemeClr>
                </a:solidFill>
              </a:ln>
              <a:solidFill>
                <a:schemeClr val="accent1">
                  <a:lumMod val="7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4277" name="Picture 13" descr="C:\Users\Ivana\Downloads\mitas.jpg">
            <a:extLst>
              <a:ext uri="{FF2B5EF4-FFF2-40B4-BE49-F238E27FC236}">
                <a16:creationId xmlns:a16="http://schemas.microsoft.com/office/drawing/2014/main" xmlns="" id="{DB0D3555-6C8F-480D-AA0C-6FD52C45DCF5}"/>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5007" y="951001"/>
            <a:ext cx="1166813"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8" name="Picture 14" descr="C:\Users\Ivana\Downloads\adriana tex.jpg">
            <a:extLst>
              <a:ext uri="{FF2B5EF4-FFF2-40B4-BE49-F238E27FC236}">
                <a16:creationId xmlns:a16="http://schemas.microsoft.com/office/drawing/2014/main" xmlns="" id="{C8954C12-A413-4557-8B2C-A35FC87BA57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799" y="2028076"/>
            <a:ext cx="1978025" cy="48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79" name="Picture 15">
            <a:extLst>
              <a:ext uri="{FF2B5EF4-FFF2-40B4-BE49-F238E27FC236}">
                <a16:creationId xmlns:a16="http://schemas.microsoft.com/office/drawing/2014/main" xmlns="" id="{3BBF47A7-6A6B-4306-A5C3-07BF7D7117F3}"/>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12450" y="763498"/>
            <a:ext cx="1916113" cy="111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0" name="Picture 17" descr="C:\Users\Ivana\Downloads\kerring group.png">
            <a:extLst>
              <a:ext uri="{FF2B5EF4-FFF2-40B4-BE49-F238E27FC236}">
                <a16:creationId xmlns:a16="http://schemas.microsoft.com/office/drawing/2014/main" xmlns="" id="{0882E1B4-C99E-48AB-BA7D-92A8849066F9}"/>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819400" y="1809750"/>
            <a:ext cx="1703388" cy="601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1" name="Picture 15" descr="http://www.albonplc.com/images/albonlogo1.gif">
            <a:extLst>
              <a:ext uri="{FF2B5EF4-FFF2-40B4-BE49-F238E27FC236}">
                <a16:creationId xmlns:a16="http://schemas.microsoft.com/office/drawing/2014/main" xmlns="" id="{481034F6-5BDB-4A4F-9A1E-B6BB5C988132}"/>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297166" y="936447"/>
            <a:ext cx="1643063" cy="998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2" name="Picture 20">
            <a:extLst>
              <a:ext uri="{FF2B5EF4-FFF2-40B4-BE49-F238E27FC236}">
                <a16:creationId xmlns:a16="http://schemas.microsoft.com/office/drawing/2014/main" xmlns="" id="{5B0CB15E-217A-4425-98D4-827D965336EC}"/>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57400" y="971550"/>
            <a:ext cx="1298575"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3" name="Picture 4" descr="C:\Users\ana.muskinja\Desktop\rav-znak-beli.png">
            <a:extLst>
              <a:ext uri="{FF2B5EF4-FFF2-40B4-BE49-F238E27FC236}">
                <a16:creationId xmlns:a16="http://schemas.microsoft.com/office/drawing/2014/main" xmlns="" id="{599EDD0C-5A09-468F-9942-419D54A62608}"/>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84" name="AutoShape 14" descr="Rezultat slika za Dag-Co ÑÑÐ¼Ð°">
            <a:extLst>
              <a:ext uri="{FF2B5EF4-FFF2-40B4-BE49-F238E27FC236}">
                <a16:creationId xmlns:a16="http://schemas.microsoft.com/office/drawing/2014/main" xmlns="" id="{38D46AC8-8AB6-4655-A7CF-9376BDA9EB14}"/>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5" name="AutoShape 16" descr="Rezultat slika za Dag-Co ÑÑÐ¼Ð°">
            <a:extLst>
              <a:ext uri="{FF2B5EF4-FFF2-40B4-BE49-F238E27FC236}">
                <a16:creationId xmlns:a16="http://schemas.microsoft.com/office/drawing/2014/main" xmlns="" id="{93A57CC8-022F-4847-A7FA-DE1D6CB5D96D}"/>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6" name="AutoShape 18" descr="Rezultat slika za Dag-Co ÑÑÐ¼Ð°">
            <a:extLst>
              <a:ext uri="{FF2B5EF4-FFF2-40B4-BE49-F238E27FC236}">
                <a16:creationId xmlns:a16="http://schemas.microsoft.com/office/drawing/2014/main" xmlns="" id="{4E8B45F1-641A-4AE0-8A3D-9F95F543FC5A}"/>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7" name="AutoShape 20" descr="Rezultat slika za Dag-Co ÑÑÐ¼Ð°">
            <a:extLst>
              <a:ext uri="{FF2B5EF4-FFF2-40B4-BE49-F238E27FC236}">
                <a16:creationId xmlns:a16="http://schemas.microsoft.com/office/drawing/2014/main" xmlns="" id="{04D876DC-993F-472E-A88B-EFF95EA1680D}"/>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88" name="AutoShape 22" descr="Rezultat slika za Dag-Co ÑÑÐ¼Ð°">
            <a:extLst>
              <a:ext uri="{FF2B5EF4-FFF2-40B4-BE49-F238E27FC236}">
                <a16:creationId xmlns:a16="http://schemas.microsoft.com/office/drawing/2014/main" xmlns="" id="{C2040E70-0D59-482E-A266-76A29825E0E8}"/>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54289" name="Picture 24" descr="Rezultat slika za Dag-Co ÑÑÐ¼Ð°">
            <a:extLst>
              <a:ext uri="{FF2B5EF4-FFF2-40B4-BE49-F238E27FC236}">
                <a16:creationId xmlns:a16="http://schemas.microsoft.com/office/drawing/2014/main" xmlns="" id="{3B009AE5-9577-42C3-AEDE-48343597E466}"/>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67984" y="2983572"/>
            <a:ext cx="1938338"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90" name="Picture 26" descr="Srodna slika">
            <a:extLst>
              <a:ext uri="{FF2B5EF4-FFF2-40B4-BE49-F238E27FC236}">
                <a16:creationId xmlns:a16="http://schemas.microsoft.com/office/drawing/2014/main" xmlns="" id="{404DACA9-5B65-4C32-B387-56D6B320F460}"/>
              </a:ext>
            </a:extLst>
          </p:cNvPr>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3461535" y="2738704"/>
            <a:ext cx="1828800" cy="100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91" name="Picture 28" descr="Site logo">
            <a:extLst>
              <a:ext uri="{FF2B5EF4-FFF2-40B4-BE49-F238E27FC236}">
                <a16:creationId xmlns:a16="http://schemas.microsoft.com/office/drawing/2014/main" xmlns="" id="{E3350F07-D85A-4E9D-9524-1E15202D6EBA}"/>
              </a:ext>
            </a:extLst>
          </p:cNvPr>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480425" y="2753260"/>
            <a:ext cx="1800225" cy="638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92" name="Picture 30" descr="Rezultat slika za HUTCHINSON ÑÑÐ¼Ð°">
            <a:extLst>
              <a:ext uri="{FF2B5EF4-FFF2-40B4-BE49-F238E27FC236}">
                <a16:creationId xmlns:a16="http://schemas.microsoft.com/office/drawing/2014/main" xmlns="" id="{E8F61456-1767-48B6-9BDA-1608AAA86A48}"/>
              </a:ext>
            </a:extLst>
          </p:cNvPr>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192695" y="3679825"/>
            <a:ext cx="2590800" cy="146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93" name="AutoShape 32" descr="Rezultat slika za frigo Å¾ika">
            <a:extLst>
              <a:ext uri="{FF2B5EF4-FFF2-40B4-BE49-F238E27FC236}">
                <a16:creationId xmlns:a16="http://schemas.microsoft.com/office/drawing/2014/main" xmlns="" id="{6764814C-58CE-48DE-A8C3-4E8FFA48027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4" name="AutoShape 34" descr="Rezultat slika za frigo Å¾ika">
            <a:extLst>
              <a:ext uri="{FF2B5EF4-FFF2-40B4-BE49-F238E27FC236}">
                <a16:creationId xmlns:a16="http://schemas.microsoft.com/office/drawing/2014/main" xmlns="" id="{3EE2A20B-B3AA-4F16-A6C7-B113721800B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5" name="AutoShape 40" descr="Rezultat slika za ANDRIJAÅ EVIÄ ruma">
            <a:extLst>
              <a:ext uri="{FF2B5EF4-FFF2-40B4-BE49-F238E27FC236}">
                <a16:creationId xmlns:a16="http://schemas.microsoft.com/office/drawing/2014/main" xmlns="" id="{43081F7D-6A0A-411B-8B45-766D4786EB32}"/>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6" name="AutoShape 42" descr="Rezultat slika za ANDRIJAÅ EVIÄ ruma">
            <a:extLst>
              <a:ext uri="{FF2B5EF4-FFF2-40B4-BE49-F238E27FC236}">
                <a16:creationId xmlns:a16="http://schemas.microsoft.com/office/drawing/2014/main" xmlns="" id="{5E02418D-8432-4075-872E-E6BA2A709A58}"/>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54297" name="AutoShape 44" descr="Rezultat slika za ANDRIJAÅ EVIÄ ruma">
            <a:extLst>
              <a:ext uri="{FF2B5EF4-FFF2-40B4-BE49-F238E27FC236}">
                <a16:creationId xmlns:a16="http://schemas.microsoft.com/office/drawing/2014/main" xmlns="" id="{DC407240-DECE-439A-AF93-A1733A663FC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pic>
        <p:nvPicPr>
          <p:cNvPr id="54298" name="Picture 48" descr="Rezultat slika za HEALTHCARE EUROPE  ruma">
            <a:extLst>
              <a:ext uri="{FF2B5EF4-FFF2-40B4-BE49-F238E27FC236}">
                <a16:creationId xmlns:a16="http://schemas.microsoft.com/office/drawing/2014/main" xmlns="" id="{85189D74-2CEC-460F-A25B-A2BA1E76B5B5}"/>
              </a:ext>
            </a:extLst>
          </p:cNvPr>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5894798" y="1653069"/>
            <a:ext cx="1964932" cy="966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26" descr="0.jpg"/>
          <p:cNvPicPr>
            <a:picLocks noChangeAspect="1"/>
          </p:cNvPicPr>
          <p:nvPr/>
        </p:nvPicPr>
        <p:blipFill>
          <a:blip r:embed="rId14" cstate="print"/>
          <a:srcRect/>
          <a:stretch>
            <a:fillRect/>
          </a:stretch>
        </p:blipFill>
        <p:spPr bwMode="auto">
          <a:xfrm>
            <a:off x="6503541" y="3867150"/>
            <a:ext cx="2286000" cy="965200"/>
          </a:xfrm>
          <a:prstGeom prst="rect">
            <a:avLst/>
          </a:prstGeom>
          <a:noFill/>
          <a:ln w="9525">
            <a:noFill/>
            <a:miter lim="800000"/>
            <a:headEnd/>
            <a:tailEnd/>
          </a:ln>
        </p:spPr>
      </p:pic>
      <p:pic>
        <p:nvPicPr>
          <p:cNvPr id="28" name="Picture 27" descr="lt.png"/>
          <p:cNvPicPr>
            <a:picLocks noChangeAspect="1"/>
          </p:cNvPicPr>
          <p:nvPr/>
        </p:nvPicPr>
        <p:blipFill>
          <a:blip r:embed="rId15" cstate="print"/>
          <a:srcRect/>
          <a:stretch>
            <a:fillRect/>
          </a:stretch>
        </p:blipFill>
        <p:spPr bwMode="auto">
          <a:xfrm>
            <a:off x="567647" y="3693898"/>
            <a:ext cx="2286000" cy="1316037"/>
          </a:xfrm>
          <a:prstGeom prst="rect">
            <a:avLst/>
          </a:prstGeom>
          <a:noFill/>
          <a:ln w="9525">
            <a:noFill/>
            <a:miter lim="800000"/>
            <a:headEnd/>
            <a:tailEnd/>
          </a:ln>
        </p:spPr>
      </p:pic>
      <p:pic>
        <p:nvPicPr>
          <p:cNvPr id="2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5"/>
          <p:cNvPicPr>
            <a:picLocks noChangeAspect="1"/>
          </p:cNvPicPr>
          <p:nvPr/>
        </p:nvPicPr>
        <p:blipFill>
          <a:blip r:embed="rId2" cstate="print"/>
          <a:srcRect/>
          <a:stretch>
            <a:fillRect/>
          </a:stretch>
        </p:blipFill>
        <p:spPr bwMode="auto">
          <a:xfrm>
            <a:off x="685800" y="1428750"/>
            <a:ext cx="2590800" cy="2590800"/>
          </a:xfrm>
          <a:prstGeom prst="rect">
            <a:avLst/>
          </a:prstGeom>
          <a:noFill/>
          <a:ln w="9525">
            <a:noFill/>
            <a:miter lim="800000"/>
            <a:headEnd/>
            <a:tailEnd/>
          </a:ln>
        </p:spPr>
      </p:pic>
      <p:sp>
        <p:nvSpPr>
          <p:cNvPr id="34819" name="Title 1"/>
          <p:cNvSpPr>
            <a:spLocks noGrp="1"/>
          </p:cNvSpPr>
          <p:nvPr>
            <p:ph type="title"/>
          </p:nvPr>
        </p:nvSpPr>
        <p:spPr>
          <a:xfrm>
            <a:off x="228600" y="438150"/>
            <a:ext cx="7772400" cy="685800"/>
          </a:xfrm>
        </p:spPr>
        <p:txBody>
          <a:bodyPr/>
          <a:lstStyle/>
          <a:p>
            <a:r>
              <a:rPr lang="sr-Latn-RS" sz="2800" b="1" dirty="0" smtClean="0">
                <a:latin typeface="Times New Roman" pitchFamily="18" charset="0"/>
                <a:cs typeface="Times New Roman" pitchFamily="18" charset="0"/>
              </a:rPr>
              <a:t>TOP</a:t>
            </a:r>
            <a:r>
              <a:rPr lang="en-US" sz="2800" b="1" dirty="0" smtClean="0">
                <a:latin typeface="Times New Roman" pitchFamily="18" charset="0"/>
                <a:cs typeface="Times New Roman" pitchFamily="18" charset="0"/>
              </a:rPr>
              <a:t> 15</a:t>
            </a:r>
            <a:r>
              <a:rPr lang="sr-Cyrl-RS" sz="2800" b="1" dirty="0" smtClean="0">
                <a:latin typeface="Times New Roman" pitchFamily="18" charset="0"/>
                <a:cs typeface="Times New Roman" pitchFamily="18" charset="0"/>
              </a:rPr>
              <a:t> </a:t>
            </a:r>
            <a:r>
              <a:rPr lang="sr-Latn-RS" sz="2800" b="1" dirty="0" smtClean="0">
                <a:latin typeface="Times New Roman" pitchFamily="18" charset="0"/>
                <a:cs typeface="Times New Roman" pitchFamily="18" charset="0"/>
              </a:rPr>
              <a:t>Employers</a:t>
            </a:r>
            <a:endParaRPr lang="en-US" sz="2800" b="1" dirty="0" smtClean="0">
              <a:latin typeface="Times New Roman" pitchFamily="18" charset="0"/>
              <a:cs typeface="Times New Roman" pitchFamily="18" charset="0"/>
            </a:endParaRPr>
          </a:p>
        </p:txBody>
      </p:sp>
      <p:graphicFrame>
        <p:nvGraphicFramePr>
          <p:cNvPr id="10" name="Table 9"/>
          <p:cNvGraphicFramePr>
            <a:graphicFrameLocks noGrp="1"/>
          </p:cNvGraphicFramePr>
          <p:nvPr/>
        </p:nvGraphicFramePr>
        <p:xfrm>
          <a:off x="3818107" y="739947"/>
          <a:ext cx="4677382" cy="4191574"/>
        </p:xfrm>
        <a:graphic>
          <a:graphicData uri="http://schemas.openxmlformats.org/drawingml/2006/table">
            <a:tbl>
              <a:tblPr/>
              <a:tblGrid>
                <a:gridCol w="2076854"/>
                <a:gridCol w="1290537"/>
                <a:gridCol w="1309991"/>
              </a:tblGrid>
              <a:tr h="647866">
                <a:tc>
                  <a:txBody>
                    <a:bodyPr/>
                    <a:lstStyle/>
                    <a:p>
                      <a:pPr algn="ctr" fontAlgn="ctr"/>
                      <a:r>
                        <a:rPr lang="sr-Latn-RS" sz="1100" b="1" i="0" u="none" strike="noStrike" dirty="0" smtClean="0">
                          <a:solidFill>
                            <a:srgbClr val="000000"/>
                          </a:solidFill>
                          <a:latin typeface="Times New Roman" pitchFamily="18" charset="0"/>
                          <a:cs typeface="Times New Roman" pitchFamily="18" charset="0"/>
                        </a:rPr>
                        <a:t>Companies</a:t>
                      </a:r>
                      <a:endParaRPr lang="en-US" sz="11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r-Latn-RS" sz="1100" b="1" i="0" u="none" strike="noStrike" dirty="0" smtClean="0">
                          <a:solidFill>
                            <a:srgbClr val="000000"/>
                          </a:solidFill>
                          <a:latin typeface="Times New Roman" pitchFamily="18" charset="0"/>
                          <a:cs typeface="Times New Roman" pitchFamily="18" charset="0"/>
                        </a:rPr>
                        <a:t>Country</a:t>
                      </a:r>
                      <a:endParaRPr lang="en-US" sz="11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smtClean="0">
                          <a:solidFill>
                            <a:srgbClr val="000000"/>
                          </a:solidFill>
                          <a:latin typeface="Times New Roman" pitchFamily="18" charset="0"/>
                          <a:cs typeface="Times New Roman" pitchFamily="18" charset="0"/>
                        </a:rPr>
                        <a:t>N</a:t>
                      </a:r>
                      <a:r>
                        <a:rPr lang="sr-Latn-RS" sz="1100" b="1" i="0" u="none" strike="noStrike" dirty="0" smtClean="0">
                          <a:solidFill>
                            <a:srgbClr val="000000"/>
                          </a:solidFill>
                          <a:latin typeface="Times New Roman" pitchFamily="18" charset="0"/>
                          <a:cs typeface="Times New Roman" pitchFamily="18" charset="0"/>
                        </a:rPr>
                        <a:t>umber</a:t>
                      </a:r>
                      <a:r>
                        <a:rPr lang="sr-Latn-RS" sz="1100" b="1" i="0" u="none" strike="noStrike" baseline="0" dirty="0" smtClean="0">
                          <a:solidFill>
                            <a:srgbClr val="000000"/>
                          </a:solidFill>
                          <a:latin typeface="Times New Roman" pitchFamily="18" charset="0"/>
                          <a:cs typeface="Times New Roman" pitchFamily="18" charset="0"/>
                        </a:rPr>
                        <a:t> of employees</a:t>
                      </a:r>
                      <a:r>
                        <a:rPr lang="en-US" sz="1100" b="1" i="0" u="none" strike="noStrike" dirty="0">
                          <a:solidFill>
                            <a:srgbClr val="000000"/>
                          </a:solidFill>
                          <a:latin typeface="Times New Roman" pitchFamily="18" charset="0"/>
                          <a:cs typeface="Times New Roman" pitchFamily="18" charset="0"/>
                        </a:rPr>
                        <a:t/>
                      </a:r>
                      <a:br>
                        <a:rPr lang="en-US" sz="1100" b="1" i="0" u="none" strike="noStrike" dirty="0">
                          <a:solidFill>
                            <a:srgbClr val="000000"/>
                          </a:solidFill>
                          <a:latin typeface="Times New Roman" pitchFamily="18" charset="0"/>
                          <a:cs typeface="Times New Roman" pitchFamily="18" charset="0"/>
                        </a:rPr>
                      </a:br>
                      <a:r>
                        <a:rPr lang="sr-Latn-RS" sz="1100" b="1" i="0" u="none" strike="noStrike" dirty="0" smtClean="0">
                          <a:solidFill>
                            <a:srgbClr val="000000"/>
                          </a:solidFill>
                          <a:latin typeface="Times New Roman" pitchFamily="18" charset="0"/>
                          <a:cs typeface="Times New Roman" pitchFamily="18" charset="0"/>
                        </a:rPr>
                        <a:t>(january</a:t>
                      </a:r>
                      <a:r>
                        <a:rPr lang="sr-Cyrl-RS" sz="1100" b="1" i="0" u="none" strike="noStrike" dirty="0" smtClean="0">
                          <a:solidFill>
                            <a:srgbClr val="000000"/>
                          </a:solidFill>
                          <a:latin typeface="Times New Roman" pitchFamily="18" charset="0"/>
                          <a:cs typeface="Times New Roman" pitchFamily="18" charset="0"/>
                        </a:rPr>
                        <a:t> 2021.</a:t>
                      </a:r>
                      <a:r>
                        <a:rPr lang="sr-Latn-RS" sz="1100" b="1" i="0" u="none" strike="noStrike" dirty="0" smtClean="0">
                          <a:solidFill>
                            <a:srgbClr val="000000"/>
                          </a:solidFill>
                          <a:latin typeface="Times New Roman" pitchFamily="18" charset="0"/>
                          <a:cs typeface="Times New Roman" pitchFamily="18" charset="0"/>
                        </a:rPr>
                        <a:t>)</a:t>
                      </a:r>
                      <a:endParaRPr lang="en-US" sz="1100" b="1" i="0" u="none" strike="noStrike" dirty="0">
                        <a:solidFill>
                          <a:srgbClr val="000000"/>
                        </a:solidFill>
                        <a:latin typeface="Times New Roman" pitchFamily="18" charset="0"/>
                        <a:cs typeface="Times New Roman"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H</a:t>
                      </a:r>
                      <a:r>
                        <a:rPr lang="sr-Latn-RS" sz="1100" b="0" i="0" u="none" strike="noStrike" dirty="0" smtClean="0">
                          <a:solidFill>
                            <a:srgbClr val="404040"/>
                          </a:solidFill>
                          <a:latin typeface="Times New Roman" pitchFamily="18" charset="0"/>
                          <a:cs typeface="Times New Roman" pitchFamily="18" charset="0"/>
                        </a:rPr>
                        <a:t>EALTHCARE</a:t>
                      </a:r>
                      <a:r>
                        <a:rPr lang="sr-Latn-RS" sz="1100" b="0" i="0" u="none" strike="noStrike" baseline="0" dirty="0" smtClean="0">
                          <a:solidFill>
                            <a:srgbClr val="404040"/>
                          </a:solidFill>
                          <a:latin typeface="Times New Roman" pitchFamily="18" charset="0"/>
                          <a:cs typeface="Times New Roman" pitchFamily="18" charset="0"/>
                        </a:rPr>
                        <a:t> EUROPE</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China</a:t>
                      </a:r>
                      <a:r>
                        <a:rPr lang="sr-Cyrl-RS" sz="1100" b="0" i="0" u="none" strike="noStrike" dirty="0" smtClean="0">
                          <a:solidFill>
                            <a:srgbClr val="000000"/>
                          </a:solidFill>
                          <a:latin typeface="Times New Roman" pitchFamily="18" charset="0"/>
                          <a:cs typeface="Times New Roman" pitchFamily="18" charset="0"/>
                        </a:rPr>
                        <a:t>-</a:t>
                      </a:r>
                      <a:r>
                        <a:rPr lang="en-US" sz="1100" b="0" i="0" u="none" strike="noStrike" dirty="0" smtClean="0">
                          <a:solidFill>
                            <a:srgbClr val="000000"/>
                          </a:solidFill>
                          <a:latin typeface="Times New Roman" pitchFamily="18" charset="0"/>
                          <a:cs typeface="Times New Roman" pitchFamily="18" charset="0"/>
                        </a:rPr>
                        <a:t>Denmark</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1100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 </a:t>
                      </a:r>
                      <a:r>
                        <a:rPr lang="sr-Latn-RS" sz="1100" b="0" i="0" u="none" strike="noStrike" dirty="0" smtClean="0">
                          <a:solidFill>
                            <a:srgbClr val="404040"/>
                          </a:solidFill>
                          <a:latin typeface="Times New Roman" pitchFamily="18" charset="0"/>
                          <a:cs typeface="Times New Roman" pitchFamily="18" charset="0"/>
                        </a:rPr>
                        <a:t>HUTCHINSON</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F</a:t>
                      </a:r>
                      <a:r>
                        <a:rPr lang="sr-Latn-RS" sz="1100" b="0" i="0" u="none" strike="noStrike" dirty="0" smtClean="0">
                          <a:solidFill>
                            <a:srgbClr val="000000"/>
                          </a:solidFill>
                          <a:latin typeface="Times New Roman" pitchFamily="18" charset="0"/>
                          <a:cs typeface="Times New Roman" pitchFamily="18" charset="0"/>
                        </a:rPr>
                        <a:t>rance</a:t>
                      </a:r>
                      <a:endParaRPr lang="sr-Latn-R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841</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MITAS - TRELLEBORG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Sweden</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404040"/>
                          </a:solidFill>
                          <a:latin typeface="맑은 고딕"/>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DAG-CO</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355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CABLEX-S</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Slovenia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320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smtClean="0">
                          <a:solidFill>
                            <a:srgbClr val="404040"/>
                          </a:solidFill>
                          <a:latin typeface="Times New Roman" pitchFamily="18" charset="0"/>
                          <a:cs typeface="Times New Roman" pitchFamily="18" charset="0"/>
                        </a:rPr>
                        <a:t>SELIA</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200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0029">
                <a:tc>
                  <a:txBody>
                    <a:bodyPr/>
                    <a:lstStyle/>
                    <a:p>
                      <a:pPr algn="ctr" fontAlgn="b"/>
                      <a:r>
                        <a:rPr lang="en-US" sz="1100" b="0" i="0" u="none" strike="noStrike" dirty="0" smtClean="0">
                          <a:solidFill>
                            <a:srgbClr val="404040"/>
                          </a:solidFill>
                          <a:latin typeface="Times New Roman" pitchFamily="18" charset="0"/>
                          <a:cs typeface="Times New Roman" pitchFamily="18" charset="0"/>
                        </a:rPr>
                        <a:t>CALZEDONIA</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Italy</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225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FALC EAST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Italy</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26</a:t>
                      </a:r>
                      <a:r>
                        <a:rPr lang="sr-Cyrl-RS" sz="1100" b="0" i="0" u="none" strike="noStrike" dirty="0" smtClean="0">
                          <a:solidFill>
                            <a:srgbClr val="404040"/>
                          </a:solidFill>
                          <a:latin typeface="맑은 고딕"/>
                        </a:rPr>
                        <a:t>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ALBON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000000"/>
                          </a:solidFill>
                          <a:latin typeface="Times New Roman" pitchFamily="18" charset="0"/>
                          <a:cs typeface="Times New Roman" pitchFamily="18" charset="0"/>
                        </a:rPr>
                        <a:t>U</a:t>
                      </a:r>
                      <a:r>
                        <a:rPr lang="en-US" sz="1100" b="0" i="0" u="none" strike="noStrike" baseline="0" dirty="0" smtClean="0">
                          <a:solidFill>
                            <a:srgbClr val="000000"/>
                          </a:solidFill>
                          <a:latin typeface="Times New Roman" pitchFamily="18" charset="0"/>
                          <a:cs typeface="Times New Roman" pitchFamily="18" charset="0"/>
                        </a:rPr>
                        <a:t>nited Kingdom</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255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LUXURY TANNERY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France</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184</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en-US" sz="1100" b="0" i="0" u="none" strike="noStrike" dirty="0">
                          <a:solidFill>
                            <a:srgbClr val="404040"/>
                          </a:solidFill>
                          <a:latin typeface="Times New Roman" pitchFamily="18" charset="0"/>
                          <a:cs typeface="Times New Roman" pitchFamily="18" charset="0"/>
                        </a:rPr>
                        <a:t>FRIGO ŽIKA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215</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8118">
                <a:tc>
                  <a:txBody>
                    <a:bodyPr/>
                    <a:lstStyle/>
                    <a:p>
                      <a:pPr algn="ctr" fontAlgn="b"/>
                      <a:r>
                        <a:rPr lang="sr-Latn-RS" sz="1100" b="0" i="0" u="none" strike="noStrike" dirty="0" smtClean="0">
                          <a:solidFill>
                            <a:srgbClr val="404040"/>
                          </a:solidFill>
                          <a:latin typeface="Times New Roman" pitchFamily="18" charset="0"/>
                          <a:cs typeface="Times New Roman" pitchFamily="18" charset="0"/>
                        </a:rPr>
                        <a:t>WAI WAI (CG Food Europe)</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Nepal</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227</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5209">
                <a:tc>
                  <a:txBody>
                    <a:bodyPr/>
                    <a:lstStyle/>
                    <a:p>
                      <a:pPr algn="ctr" fontAlgn="b"/>
                      <a:r>
                        <a:rPr lang="en-US" sz="1100" b="0" i="0" u="none" strike="noStrike" dirty="0">
                          <a:solidFill>
                            <a:srgbClr val="404040"/>
                          </a:solidFill>
                          <a:latin typeface="Times New Roman" pitchFamily="18" charset="0"/>
                          <a:cs typeface="Times New Roman" pitchFamily="18" charset="0"/>
                        </a:rPr>
                        <a:t>MATIS MEBL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smtClean="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Cyrl-RS" sz="1100" b="0" i="0" u="none" strike="noStrike" dirty="0" smtClean="0">
                          <a:solidFill>
                            <a:srgbClr val="404040"/>
                          </a:solidFill>
                          <a:latin typeface="맑은 고딕"/>
                        </a:rPr>
                        <a:t>120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0853">
                <a:tc>
                  <a:txBody>
                    <a:bodyPr/>
                    <a:lstStyle/>
                    <a:p>
                      <a:pPr algn="ctr" fontAlgn="b"/>
                      <a:r>
                        <a:rPr lang="en-US" sz="1100" b="0" i="0" u="none" strike="noStrike" dirty="0" smtClean="0">
                          <a:solidFill>
                            <a:srgbClr val="404040"/>
                          </a:solidFill>
                          <a:latin typeface="Times New Roman" pitchFamily="18" charset="0"/>
                          <a:cs typeface="Times New Roman" pitchFamily="18" charset="0"/>
                        </a:rPr>
                        <a:t>ANDRIJAŠEVIĆ</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smtClean="0">
                        <a:solidFill>
                          <a:srgbClr val="000000"/>
                        </a:solidFill>
                        <a:latin typeface="Times New Roman" pitchFamily="18" charset="0"/>
                        <a:cs typeface="Times New Roman" pitchFamily="18" charset="0"/>
                      </a:endParaRPr>
                    </a:p>
                    <a:p>
                      <a:pPr algn="ctr" fontAlgn="b"/>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smtClean="0">
                          <a:solidFill>
                            <a:srgbClr val="404040"/>
                          </a:solidFill>
                          <a:latin typeface="맑은 고딕"/>
                        </a:rPr>
                        <a:t>8</a:t>
                      </a:r>
                      <a:r>
                        <a:rPr lang="sr-Cyrl-RS" sz="1100" b="0" i="0" u="none" strike="noStrike" dirty="0" smtClean="0">
                          <a:solidFill>
                            <a:srgbClr val="404040"/>
                          </a:solidFill>
                          <a:latin typeface="맑은 고딕"/>
                        </a:rPr>
                        <a:t>6</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6313">
                <a:tc>
                  <a:txBody>
                    <a:bodyPr/>
                    <a:lstStyle/>
                    <a:p>
                      <a:pPr algn="ctr" fontAlgn="b"/>
                      <a:r>
                        <a:rPr lang="sr-Latn-RS" sz="1100" b="0" i="0" u="none" strike="noStrike" dirty="0" smtClean="0">
                          <a:solidFill>
                            <a:srgbClr val="404040"/>
                          </a:solidFill>
                          <a:latin typeface="Times New Roman" pitchFamily="18" charset="0"/>
                          <a:cs typeface="Times New Roman" pitchFamily="18" charset="0"/>
                        </a:rPr>
                        <a:t>RUMEKON</a:t>
                      </a:r>
                      <a:endParaRPr lang="en-US" sz="1100" b="0" i="0" u="none" strike="noStrike" dirty="0">
                        <a:solidFill>
                          <a:srgbClr val="40404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000000"/>
                          </a:solidFill>
                          <a:latin typeface="Times New Roman" pitchFamily="18" charset="0"/>
                          <a:cs typeface="Times New Roman" pitchFamily="18" charset="0"/>
                        </a:rPr>
                        <a:t>Serbia</a:t>
                      </a:r>
                      <a:endParaRPr lang="en-US" sz="1100" b="0" i="0" u="none" strike="noStrike" dirty="0">
                        <a:solidFill>
                          <a:srgbClr val="000000"/>
                        </a:solidFill>
                        <a:latin typeface="Times New Roman" pitchFamily="18" charset="0"/>
                        <a:cs typeface="Times New Roman"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100" b="0" i="0" u="none" strike="noStrike" dirty="0" smtClean="0">
                          <a:solidFill>
                            <a:srgbClr val="404040"/>
                          </a:solidFill>
                          <a:latin typeface="맑은 고딕"/>
                        </a:rPr>
                        <a:t>7</a:t>
                      </a:r>
                      <a:r>
                        <a:rPr lang="sr-Cyrl-RS" sz="1100" b="0" i="0" u="none" strike="noStrike" dirty="0" smtClean="0">
                          <a:solidFill>
                            <a:srgbClr val="404040"/>
                          </a:solidFill>
                          <a:latin typeface="맑은 고딕"/>
                        </a:rPr>
                        <a:t>0</a:t>
                      </a:r>
                      <a:endParaRPr lang="en-US" sz="1100" b="0" i="0" u="none" strike="noStrike" dirty="0">
                        <a:solidFill>
                          <a:srgbClr val="404040"/>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7579">
                <a:tc>
                  <a:txBody>
                    <a:bodyPr/>
                    <a:lstStyle/>
                    <a:p>
                      <a:pPr algn="ctr" fontAlgn="b"/>
                      <a:r>
                        <a:rPr lang="en-US" sz="1200" b="1" i="0" u="none" strike="noStrike" dirty="0">
                          <a:solidFill>
                            <a:srgbClr val="000000"/>
                          </a:solidFill>
                          <a:latin typeface="Times New Roman" pitchFamily="18" charset="0"/>
                          <a:cs typeface="Times New Roman" pitchFamily="18" charset="0"/>
                        </a:rPr>
                        <a:t>UKUPNO: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sr-Latn-RS" sz="1200" b="1" i="0" u="none" strike="noStrike" dirty="0" smtClean="0">
                          <a:solidFill>
                            <a:schemeClr val="tx1"/>
                          </a:solidFill>
                          <a:latin typeface="맑은 고딕"/>
                        </a:rPr>
                        <a:t>5043</a:t>
                      </a:r>
                      <a:endParaRPr lang="en-US" sz="1200" b="1" i="0" u="none" strike="noStrike" dirty="0">
                        <a:solidFill>
                          <a:schemeClr val="tx1"/>
                        </a:solidFill>
                        <a:latin typeface="맑은 고딕"/>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5"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xmlns="" id="{0EF4D5C5-1C37-4825-896F-76096517A5D1}"/>
              </a:ext>
            </a:extLst>
          </p:cNvPr>
          <p:cNvSpPr txBox="1"/>
          <p:nvPr/>
        </p:nvSpPr>
        <p:spPr>
          <a:xfrm>
            <a:off x="0" y="0"/>
            <a:ext cx="8458200" cy="769938"/>
          </a:xfrm>
          <a:prstGeom prst="rect">
            <a:avLst/>
          </a:prstGeom>
          <a:solidFill>
            <a:schemeClr val="bg1">
              <a:lumMod val="85000"/>
            </a:schemeClr>
          </a:solidFill>
        </p:spPr>
        <p:txBody>
          <a:bodyPr>
            <a:spAutoFit/>
          </a:bodyPr>
          <a:lstStyle/>
          <a:p>
            <a:pPr algn="ctr">
              <a:defRPr/>
            </a:pPr>
            <a:endParaRPr lang="sr-Latn-RS" sz="4400">
              <a:ln w="9525">
                <a:solidFill>
                  <a:schemeClr val="tx1"/>
                </a:solidFill>
              </a:ln>
              <a:latin typeface="Hero Light" pitchFamily="50" charset="0"/>
            </a:endParaRPr>
          </a:p>
        </p:txBody>
      </p:sp>
      <p:sp>
        <p:nvSpPr>
          <p:cNvPr id="10" name="TextBox 9">
            <a:extLst>
              <a:ext uri="{FF2B5EF4-FFF2-40B4-BE49-F238E27FC236}">
                <a16:creationId xmlns:a16="http://schemas.microsoft.com/office/drawing/2014/main" xmlns="" id="{FA14E522-B3A6-4DF4-9228-CF37A35FE337}"/>
              </a:ext>
            </a:extLst>
          </p:cNvPr>
          <p:cNvSpPr txBox="1"/>
          <p:nvPr/>
        </p:nvSpPr>
        <p:spPr>
          <a:xfrm>
            <a:off x="1588" y="4"/>
            <a:ext cx="9142412" cy="584775"/>
          </a:xfrm>
          <a:prstGeom prst="rect">
            <a:avLst/>
          </a:prstGeom>
          <a:noFill/>
        </p:spPr>
        <p:txBody>
          <a:bodyPr>
            <a:spAutoFit/>
          </a:bodyPr>
          <a:lstStyle/>
          <a:p>
            <a:pPr algn="ctr">
              <a:defRPr/>
            </a:pPr>
            <a:r>
              <a:rPr lang="en-US" sz="3200" noProof="1" smtClean="0">
                <a:ln w="9525">
                  <a:solidFill>
                    <a:schemeClr val="accent1">
                      <a:lumMod val="75000"/>
                    </a:schemeClr>
                  </a:solidFill>
                </a:ln>
                <a:solidFill>
                  <a:schemeClr val="accent1">
                    <a:lumMod val="75000"/>
                  </a:schemeClr>
                </a:solidFill>
                <a:latin typeface="Times New Roman" pitchFamily="18" charset="0"/>
                <a:cs typeface="Times New Roman" pitchFamily="18" charset="0"/>
              </a:rPr>
              <a:t>You</a:t>
            </a:r>
            <a:r>
              <a:rPr lang="sr-Latn-RS" sz="3200" noProof="1" smtClean="0">
                <a:ln w="9525">
                  <a:solidFill>
                    <a:schemeClr val="accent1">
                      <a:lumMod val="75000"/>
                    </a:schemeClr>
                  </a:solidFill>
                </a:ln>
                <a:solidFill>
                  <a:schemeClr val="accent1">
                    <a:lumMod val="75000"/>
                  </a:schemeClr>
                </a:solidFill>
                <a:latin typeface="Times New Roman" pitchFamily="18" charset="0"/>
                <a:cs typeface="Times New Roman" pitchFamily="18" charset="0"/>
              </a:rPr>
              <a:t>r</a:t>
            </a:r>
            <a:r>
              <a:rPr lang="en-US" sz="3200" noProof="1" smtClean="0">
                <a:ln w="9525">
                  <a:solidFill>
                    <a:schemeClr val="accent1">
                      <a:lumMod val="75000"/>
                    </a:schemeClr>
                  </a:solidFill>
                </a:ln>
                <a:solidFill>
                  <a:schemeClr val="accent1">
                    <a:lumMod val="75000"/>
                  </a:schemeClr>
                </a:solidFill>
                <a:latin typeface="Times New Roman" pitchFamily="18" charset="0"/>
                <a:cs typeface="Times New Roman" pitchFamily="18" charset="0"/>
              </a:rPr>
              <a:t> </a:t>
            </a:r>
            <a:r>
              <a:rPr lang="en-US" sz="3200" noProof="1">
                <a:ln w="9525">
                  <a:solidFill>
                    <a:schemeClr val="accent1">
                      <a:lumMod val="75000"/>
                    </a:schemeClr>
                  </a:solidFill>
                </a:ln>
                <a:solidFill>
                  <a:schemeClr val="accent1">
                    <a:lumMod val="75000"/>
                  </a:schemeClr>
                </a:solidFill>
                <a:latin typeface="Times New Roman" pitchFamily="18" charset="0"/>
                <a:cs typeface="Times New Roman" pitchFamily="18" charset="0"/>
              </a:rPr>
              <a:t>partner in Ruma</a:t>
            </a:r>
            <a:endParaRPr lang="sr-Latn-RS" sz="3200" noProof="1">
              <a:ln w="9525">
                <a:solidFill>
                  <a:schemeClr val="accent1">
                    <a:lumMod val="75000"/>
                  </a:schemeClr>
                </a:solidFill>
              </a:ln>
              <a:solidFill>
                <a:schemeClr val="accent1">
                  <a:lumMod val="75000"/>
                </a:schemeClr>
              </a:solidFill>
              <a:latin typeface="Times New Roman" pitchFamily="18" charset="0"/>
              <a:cs typeface="Times New Roman" pitchFamily="18" charset="0"/>
            </a:endParaRPr>
          </a:p>
        </p:txBody>
      </p:sp>
      <p:pic>
        <p:nvPicPr>
          <p:cNvPr id="57349" name="Picture 4" descr="C:\Users\ana.muskinja\Desktop\rav-znak-beli.png">
            <a:extLst>
              <a:ext uri="{FF2B5EF4-FFF2-40B4-BE49-F238E27FC236}">
                <a16:creationId xmlns:a16="http://schemas.microsoft.com/office/drawing/2014/main" xmlns="" id="{6728FED1-F580-4071-8776-33A5891E9C1A}"/>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534400" y="4111625"/>
            <a:ext cx="519113" cy="52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7350" name="Content Placeholder 3">
            <a:extLst>
              <a:ext uri="{FF2B5EF4-FFF2-40B4-BE49-F238E27FC236}">
                <a16:creationId xmlns:a16="http://schemas.microsoft.com/office/drawing/2014/main" xmlns="" id="{7EF6EC4F-64D6-4625-B3F7-EE64E79BB563}"/>
              </a:ext>
            </a:extLst>
          </p:cNvPr>
          <p:cNvSpPr txBox="1">
            <a:spLocks/>
          </p:cNvSpPr>
          <p:nvPr/>
        </p:nvSpPr>
        <p:spPr bwMode="auto">
          <a:xfrm>
            <a:off x="533400" y="3486150"/>
            <a:ext cx="807720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50000"/>
              </a:lnSpc>
            </a:pPr>
            <a:r>
              <a:rPr lang="en-US" altLang="en-US" sz="1200" b="1" dirty="0">
                <a:solidFill>
                  <a:schemeClr val="accent1">
                    <a:lumMod val="75000"/>
                  </a:schemeClr>
                </a:solidFill>
                <a:latin typeface="Times New Roman" pitchFamily="18" charset="0"/>
                <a:cs typeface="Times New Roman" pitchFamily="18" charset="0"/>
              </a:rPr>
              <a:t>The Municipality of </a:t>
            </a:r>
            <a:r>
              <a:rPr lang="en-US" altLang="en-US" sz="1200" b="1" dirty="0" err="1">
                <a:solidFill>
                  <a:schemeClr val="accent1">
                    <a:lumMod val="75000"/>
                  </a:schemeClr>
                </a:solidFill>
                <a:latin typeface="Times New Roman" pitchFamily="18" charset="0"/>
                <a:cs typeface="Times New Roman" pitchFamily="18" charset="0"/>
              </a:rPr>
              <a:t>Ruma</a:t>
            </a:r>
            <a:endParaRPr lang="ru-RU" altLang="en-US" sz="1200" b="1" dirty="0">
              <a:solidFill>
                <a:schemeClr val="accent1">
                  <a:lumMod val="75000"/>
                </a:schemeClr>
              </a:solidFill>
              <a:latin typeface="Times New Roman" pitchFamily="18" charset="0"/>
              <a:cs typeface="Times New Roman" pitchFamily="18" charset="0"/>
            </a:endParaRPr>
          </a:p>
          <a:p>
            <a:pPr algn="ctr" eaLnBrk="1" hangingPunct="1">
              <a:lnSpc>
                <a:spcPct val="150000"/>
              </a:lnSpc>
            </a:pPr>
            <a:r>
              <a:rPr lang="en-US" altLang="en-US" sz="1200" b="1" dirty="0" err="1">
                <a:solidFill>
                  <a:schemeClr val="accent1">
                    <a:lumMod val="75000"/>
                  </a:schemeClr>
                </a:solidFill>
                <a:latin typeface="Times New Roman" pitchFamily="18" charset="0"/>
                <a:cs typeface="Times New Roman" pitchFamily="18" charset="0"/>
              </a:rPr>
              <a:t>Glavna</a:t>
            </a:r>
            <a:r>
              <a:rPr lang="ru-RU" altLang="en-US" sz="1200" b="1" dirty="0">
                <a:solidFill>
                  <a:schemeClr val="accent1">
                    <a:lumMod val="75000"/>
                  </a:schemeClr>
                </a:solidFill>
                <a:latin typeface="Times New Roman" pitchFamily="18" charset="0"/>
                <a:cs typeface="Times New Roman" pitchFamily="18" charset="0"/>
              </a:rPr>
              <a:t> 155, </a:t>
            </a:r>
            <a:r>
              <a:rPr lang="en-US" altLang="en-US" sz="1200" b="1" dirty="0" err="1">
                <a:solidFill>
                  <a:schemeClr val="accent1">
                    <a:lumMod val="75000"/>
                  </a:schemeClr>
                </a:solidFill>
                <a:latin typeface="Times New Roman" pitchFamily="18" charset="0"/>
                <a:cs typeface="Times New Roman" pitchFamily="18" charset="0"/>
              </a:rPr>
              <a:t>Ruma</a:t>
            </a:r>
            <a:endParaRPr lang="ru-RU" altLang="en-US" sz="1200" b="1" dirty="0">
              <a:solidFill>
                <a:schemeClr val="accent1">
                  <a:lumMod val="75000"/>
                </a:schemeClr>
              </a:solidFill>
              <a:latin typeface="Times New Roman" pitchFamily="18" charset="0"/>
              <a:cs typeface="Times New Roman" pitchFamily="18" charset="0"/>
            </a:endParaRPr>
          </a:p>
          <a:p>
            <a:pPr algn="ctr" eaLnBrk="1" hangingPunct="1">
              <a:lnSpc>
                <a:spcPct val="150000"/>
              </a:lnSpc>
            </a:pPr>
            <a:r>
              <a:rPr lang="en-US" altLang="en-US" sz="1200" b="1" dirty="0">
                <a:solidFill>
                  <a:schemeClr val="accent1">
                    <a:lumMod val="75000"/>
                  </a:schemeClr>
                </a:solidFill>
                <a:latin typeface="Times New Roman" pitchFamily="18" charset="0"/>
                <a:cs typeface="Times New Roman" pitchFamily="18" charset="0"/>
              </a:rPr>
              <a:t>Department for local and economic development</a:t>
            </a:r>
            <a:endParaRPr lang="ru-RU" altLang="en-US" sz="1200" b="1" dirty="0">
              <a:solidFill>
                <a:schemeClr val="accent1">
                  <a:lumMod val="75000"/>
                </a:schemeClr>
              </a:solidFill>
              <a:latin typeface="Times New Roman" pitchFamily="18" charset="0"/>
              <a:cs typeface="Times New Roman" pitchFamily="18" charset="0"/>
            </a:endParaRPr>
          </a:p>
          <a:p>
            <a:pPr algn="ctr" eaLnBrk="1" hangingPunct="1">
              <a:lnSpc>
                <a:spcPct val="150000"/>
              </a:lnSpc>
            </a:pPr>
            <a:r>
              <a:rPr lang="en-US" altLang="en-US" sz="1400" b="1" dirty="0">
                <a:solidFill>
                  <a:schemeClr val="accent1">
                    <a:lumMod val="75000"/>
                  </a:schemeClr>
                </a:solidFill>
                <a:latin typeface="Times New Roman" pitchFamily="18" charset="0"/>
                <a:cs typeface="Times New Roman" pitchFamily="18" charset="0"/>
              </a:rPr>
              <a:t>ruma.razvoj@gmail.com</a:t>
            </a:r>
          </a:p>
          <a:p>
            <a:pPr algn="ctr" eaLnBrk="1" hangingPunct="1"/>
            <a:r>
              <a:rPr lang="en-US" altLang="en-US" sz="1400" b="1" u="sng" dirty="0">
                <a:solidFill>
                  <a:schemeClr val="accent1">
                    <a:lumMod val="75000"/>
                  </a:schemeClr>
                </a:solidFill>
                <a:latin typeface="Times New Roman" pitchFamily="18" charset="0"/>
                <a:cs typeface="Times New Roman" pitchFamily="18" charset="0"/>
              </a:rPr>
              <a:t>www.ruma.rs</a:t>
            </a:r>
          </a:p>
        </p:txBody>
      </p:sp>
      <p:pic>
        <p:nvPicPr>
          <p:cNvPr id="13" name="Picture 5">
            <a:extLst>
              <a:ext uri="{FF2B5EF4-FFF2-40B4-BE49-F238E27FC236}">
                <a16:creationId xmlns:a16="http://schemas.microsoft.com/office/drawing/2014/main" xmlns="" id="{ABA6E5A1-4C27-41CD-9986-F41F51A883F8}"/>
              </a:ext>
            </a:extLst>
          </p:cNvPr>
          <p:cNvPicPr>
            <a:picLocks noChangeAspect="1"/>
          </p:cNvPicPr>
          <p:nvPr/>
        </p:nvPicPr>
        <p:blipFill>
          <a:blip r:embed="rId3" cstate="print"/>
          <a:srcRect/>
          <a:stretch>
            <a:fillRect/>
          </a:stretch>
        </p:blipFill>
        <p:spPr bwMode="auto">
          <a:xfrm>
            <a:off x="3657600" y="1962150"/>
            <a:ext cx="1621904" cy="1621904"/>
          </a:xfrm>
          <a:prstGeom prst="rect">
            <a:avLst/>
          </a:prstGeom>
          <a:noFill/>
          <a:ln w="9525">
            <a:noFill/>
            <a:miter lim="800000"/>
            <a:headEnd/>
            <a:tailEnd/>
          </a:ln>
          <a:effectLst>
            <a:glow rad="228600">
              <a:schemeClr val="accent1">
                <a:satMod val="175000"/>
                <a:alpha val="40000"/>
              </a:schemeClr>
            </a:glow>
          </a:effectLst>
          <a:scene3d>
            <a:camera prst="orthographicFront"/>
            <a:lightRig rig="threePt" dir="t"/>
          </a:scene3d>
          <a:sp3d>
            <a:bevelT w="139700" h="139700" prst="divot"/>
          </a:sp3d>
        </p:spPr>
      </p:pic>
      <p:sp>
        <p:nvSpPr>
          <p:cNvPr id="14" name="Rectangle 6">
            <a:extLst>
              <a:ext uri="{FF2B5EF4-FFF2-40B4-BE49-F238E27FC236}">
                <a16:creationId xmlns:a16="http://schemas.microsoft.com/office/drawing/2014/main" xmlns="" id="{4140BE5D-1E8F-413C-A20C-E6F5C69A8A74}"/>
              </a:ext>
            </a:extLst>
          </p:cNvPr>
          <p:cNvSpPr>
            <a:spLocks noChangeArrowheads="1"/>
          </p:cNvSpPr>
          <p:nvPr/>
        </p:nvSpPr>
        <p:spPr bwMode="auto">
          <a:xfrm>
            <a:off x="2362200" y="666750"/>
            <a:ext cx="4448676" cy="1128963"/>
          </a:xfrm>
          <a:prstGeom prst="rect">
            <a:avLst/>
          </a:prstGeom>
          <a:noFill/>
          <a:ln w="9525">
            <a:noFill/>
            <a:miter lim="800000"/>
            <a:headEnd/>
            <a:tailEnd/>
          </a:ln>
          <a:effectLst>
            <a:glow rad="101600">
              <a:schemeClr val="accent1">
                <a:satMod val="175000"/>
                <a:alpha val="40000"/>
              </a:schemeClr>
            </a:glow>
          </a:effectLst>
        </p:spPr>
        <p:txBody>
          <a:bodyPr wrap="square" anchor="t">
            <a:spAutoFit/>
          </a:bodyPr>
          <a:lstStyle/>
          <a:p>
            <a:pPr algn="ctr" latinLnBrk="1">
              <a:lnSpc>
                <a:spcPct val="150000"/>
              </a:lnSpc>
              <a:defRPr/>
            </a:pPr>
            <a:r>
              <a:rPr lang="en-US" sz="2400" b="1" dirty="0">
                <a:solidFill>
                  <a:schemeClr val="accent1">
                    <a:lumMod val="50000"/>
                  </a:schemeClr>
                </a:solidFill>
                <a:latin typeface="Times New Roman" pitchFamily="18" charset="0"/>
                <a:cs typeface="Times New Roman" pitchFamily="18" charset="0"/>
              </a:rPr>
              <a:t>Thank You </a:t>
            </a:r>
            <a:r>
              <a:rPr lang="en-US" sz="2400" b="1" dirty="0" smtClean="0">
                <a:solidFill>
                  <a:schemeClr val="accent1">
                    <a:lumMod val="50000"/>
                  </a:schemeClr>
                </a:solidFill>
                <a:latin typeface="Times New Roman" pitchFamily="18" charset="0"/>
                <a:cs typeface="Times New Roman" pitchFamily="18" charset="0"/>
              </a:rPr>
              <a:t>For</a:t>
            </a:r>
            <a:r>
              <a:rPr lang="sr-Latn-RS" sz="2400" b="1" dirty="0" smtClean="0">
                <a:solidFill>
                  <a:schemeClr val="accent1">
                    <a:lumMod val="50000"/>
                  </a:schemeClr>
                </a:solidFill>
                <a:latin typeface="Times New Roman" pitchFamily="18" charset="0"/>
                <a:cs typeface="Times New Roman" pitchFamily="18" charset="0"/>
              </a:rPr>
              <a:t> </a:t>
            </a:r>
          </a:p>
          <a:p>
            <a:pPr algn="ctr" latinLnBrk="1">
              <a:lnSpc>
                <a:spcPct val="150000"/>
              </a:lnSpc>
              <a:defRPr/>
            </a:pPr>
            <a:r>
              <a:rPr lang="en-US" sz="2400" b="1" dirty="0" smtClean="0">
                <a:solidFill>
                  <a:schemeClr val="accent1">
                    <a:lumMod val="50000"/>
                  </a:schemeClr>
                </a:solidFill>
                <a:latin typeface="Times New Roman" pitchFamily="18" charset="0"/>
                <a:ea typeface="맑은 고딕"/>
                <a:cs typeface="Times New Roman" pitchFamily="18" charset="0"/>
              </a:rPr>
              <a:t>Your </a:t>
            </a:r>
            <a:r>
              <a:rPr lang="sr-Latn-RS" sz="2400" b="1" dirty="0" smtClean="0">
                <a:solidFill>
                  <a:schemeClr val="accent1">
                    <a:lumMod val="50000"/>
                  </a:schemeClr>
                </a:solidFill>
                <a:latin typeface="Times New Roman" pitchFamily="18" charset="0"/>
                <a:ea typeface="맑은 고딕"/>
                <a:cs typeface="Times New Roman" pitchFamily="18" charset="0"/>
              </a:rPr>
              <a:t>Attention</a:t>
            </a:r>
            <a:endParaRPr lang="en-US" sz="2400" b="1" dirty="0">
              <a:solidFill>
                <a:schemeClr val="accent1">
                  <a:lumMod val="50000"/>
                </a:schemeClr>
              </a:solidFill>
              <a:latin typeface="Times New Roman" pitchFamily="18" charset="0"/>
              <a:ea typeface="맑은 고딕"/>
              <a:cs typeface="Times New Roman" pitchFamily="18" charset="0"/>
            </a:endParaRPr>
          </a:p>
        </p:txBody>
      </p:sp>
      <p:pic>
        <p:nvPicPr>
          <p:cNvPr id="9" name="Picture 9">
            <a:extLst>
              <a:ext uri="{FF2B5EF4-FFF2-40B4-BE49-F238E27FC236}">
                <a16:creationId xmlns:a16="http://schemas.microsoft.com/office/drawing/2014/main" xmlns="" id="{745E270B-B6A8-42D1-A5E6-943B41622BFC}"/>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82025" y="111125"/>
            <a:ext cx="484188" cy="48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928</TotalTime>
  <Words>2138</Words>
  <Application>Microsoft Office PowerPoint</Application>
  <PresentationFormat>On-screen Show (16:9)</PresentationFormat>
  <Paragraphs>641</Paragraphs>
  <Slides>26</Slides>
  <Notes>16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Urban</vt:lpstr>
      <vt:lpstr>Slide 1</vt:lpstr>
      <vt:lpstr>Slide 2</vt:lpstr>
      <vt:lpstr>THE MUNICIPALITY OF RUMA</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GREENFIELD LOCATIONS</vt:lpstr>
      <vt:lpstr>Work zone</vt:lpstr>
      <vt:lpstr> Rules and conditions for planning and building on construction plots in blok 1 of the work zone Rumska petlja </vt:lpstr>
      <vt:lpstr>Slide 19</vt:lpstr>
      <vt:lpstr>Slide 20</vt:lpstr>
      <vt:lpstr>Slide 21</vt:lpstr>
      <vt:lpstr>Slide 22</vt:lpstr>
      <vt:lpstr>Slide 23</vt:lpstr>
      <vt:lpstr>Slide 24</vt:lpstr>
      <vt:lpstr>TOP 15 Employers</vt:lpstr>
      <vt:lpstr>Slide 26</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Aleksandra Matić</dc:creator>
  <cp:lastModifiedBy>PC</cp:lastModifiedBy>
  <cp:revision>1291</cp:revision>
  <cp:lastPrinted>2017-12-04T07:21:10Z</cp:lastPrinted>
  <dcterms:created xsi:type="dcterms:W3CDTF">2009-05-19T12:56:46Z</dcterms:created>
  <dcterms:modified xsi:type="dcterms:W3CDTF">2021-05-21T12:34:26Z</dcterms:modified>
</cp:coreProperties>
</file>